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50FB-1A8A-4DFA-A80C-D35E32BAAF2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BB8D-72F1-4908-B901-53CFBB1E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50FB-1A8A-4DFA-A80C-D35E32BAAF2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BB8D-72F1-4908-B901-53CFBB1E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35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50FB-1A8A-4DFA-A80C-D35E32BAAF2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BB8D-72F1-4908-B901-53CFBB1E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3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50FB-1A8A-4DFA-A80C-D35E32BAAF2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BB8D-72F1-4908-B901-53CFBB1E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4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50FB-1A8A-4DFA-A80C-D35E32BAAF2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BB8D-72F1-4908-B901-53CFBB1E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0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50FB-1A8A-4DFA-A80C-D35E32BAAF2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BB8D-72F1-4908-B901-53CFBB1E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8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50FB-1A8A-4DFA-A80C-D35E32BAAF2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BB8D-72F1-4908-B901-53CFBB1E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7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50FB-1A8A-4DFA-A80C-D35E32BAAF2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BB8D-72F1-4908-B901-53CFBB1E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4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50FB-1A8A-4DFA-A80C-D35E32BAAF2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BB8D-72F1-4908-B901-53CFBB1E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8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50FB-1A8A-4DFA-A80C-D35E32BAAF2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BB8D-72F1-4908-B901-53CFBB1E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50FB-1A8A-4DFA-A80C-D35E32BAAF2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BB8D-72F1-4908-B901-53CFBB1E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7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accent3">
                <a:lumMod val="60000"/>
                <a:lumOff val="40000"/>
              </a:schemeClr>
            </a:gs>
            <a:gs pos="83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E50FB-1A8A-4DFA-A80C-D35E32BAAF2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3BB8D-72F1-4908-B901-53CFBB1E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279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979862">
            <a:off x="459938" y="2150853"/>
            <a:ext cx="8029194" cy="1791608"/>
          </a:xfrm>
        </p:spPr>
        <p:txBody>
          <a:bodyPr>
            <a:normAutofit/>
          </a:bodyPr>
          <a:lstStyle/>
          <a:p>
            <a:r>
              <a:rPr lang="es-GT" sz="9600" dirty="0" smtClean="0"/>
              <a:t>el cuerpo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16909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GT" sz="7200" b="1" dirty="0" smtClean="0"/>
              <a:t>el brazo</a:t>
            </a:r>
            <a:endParaRPr lang="en-US" sz="7200" b="1" dirty="0"/>
          </a:p>
        </p:txBody>
      </p:sp>
      <p:pic>
        <p:nvPicPr>
          <p:cNvPr id="9218" name="Picture 2" descr="https://encrypted-tbn3.gstatic.com/images?q=tbn:ANd9GcRCTTlr7dv8DbKkGZcYXKERV-GVbtNfeIBp2rvfzW97xJFae6Kz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00200"/>
            <a:ext cx="3667125" cy="424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946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GT" sz="7200" b="1" dirty="0" smtClean="0"/>
              <a:t>el dedo</a:t>
            </a:r>
            <a:endParaRPr lang="en-US" sz="7200" b="1" dirty="0"/>
          </a:p>
        </p:txBody>
      </p:sp>
      <p:pic>
        <p:nvPicPr>
          <p:cNvPr id="10242" name="Picture 2" descr="https://encrypted-tbn2.gstatic.com/images?q=tbn:ANd9GcRK-XpOXUj5WCnmXm5FTiGGK372C-KYNK87NwfGEfyqT3oyg6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2286000" cy="339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946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GT" sz="7200" b="1" dirty="0" smtClean="0"/>
              <a:t>la mano</a:t>
            </a:r>
            <a:endParaRPr lang="en-US" sz="7200" b="1" dirty="0"/>
          </a:p>
        </p:txBody>
      </p:sp>
      <p:pic>
        <p:nvPicPr>
          <p:cNvPr id="11266" name="Picture 2" descr="https://encrypted-tbn3.gstatic.com/images?q=tbn:ANd9GcRSp17QIZ9EgM17aFvjQJtPkrsZzWYpdLFZRVEwAf197RjOkKX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62200"/>
            <a:ext cx="418338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946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GT" sz="7200" b="1" dirty="0" smtClean="0"/>
              <a:t>la muñeca</a:t>
            </a:r>
            <a:endParaRPr lang="en-US" sz="7200" b="1" dirty="0"/>
          </a:p>
        </p:txBody>
      </p:sp>
      <p:pic>
        <p:nvPicPr>
          <p:cNvPr id="12290" name="Picture 2" descr="https://encrypted-tbn2.gstatic.com/images?q=tbn:ANd9GcTYVc3eR0Bo_L0WIVDkW_I_6ro0gUgdy0TLfrU-CIj_sF51AFN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43200"/>
            <a:ext cx="4352768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946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GT" sz="7200" b="1" dirty="0" smtClean="0"/>
              <a:t>las caderas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007946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GT" sz="7200" b="1" dirty="0" smtClean="0"/>
              <a:t>el pie</a:t>
            </a:r>
            <a:endParaRPr lang="en-US" sz="7200" b="1" dirty="0"/>
          </a:p>
        </p:txBody>
      </p:sp>
      <p:pic>
        <p:nvPicPr>
          <p:cNvPr id="13314" name="Picture 2" descr="https://encrypted-tbn3.gstatic.com/images?q=tbn:ANd9GcQnu8-a0Q89EnqQvgrgzbwV5ssWgKsgidOogctgXV7Nc6uooVdu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980" y="2667000"/>
            <a:ext cx="463757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946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GT" sz="7200" b="1" dirty="0" smtClean="0"/>
              <a:t>el dedo de pie</a:t>
            </a:r>
            <a:endParaRPr lang="en-US" sz="7200" b="1" dirty="0"/>
          </a:p>
        </p:txBody>
      </p:sp>
      <p:pic>
        <p:nvPicPr>
          <p:cNvPr id="14338" name="Picture 2" descr="https://encrypted-tbn0.gstatic.com/images?q=tbn:ANd9GcRQpm58bK55AO19DAO5LMSlDQSJ7tH3ZL1TxoqV3kQDZQ83d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38400"/>
            <a:ext cx="4094669" cy="306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946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GT" sz="7200" b="1" dirty="0" smtClean="0"/>
              <a:t>el tobillo</a:t>
            </a:r>
            <a:endParaRPr lang="en-US" sz="7200" b="1" dirty="0"/>
          </a:p>
        </p:txBody>
      </p:sp>
      <p:pic>
        <p:nvPicPr>
          <p:cNvPr id="15362" name="Picture 2" descr="https://encrypted-tbn2.gstatic.com/images?q=tbn:ANd9GcR86npqACmWBiP7JUjsEDOmA2evd08uX7qeZ0e_xOHDlMrnm0rBp_MxAGV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057400"/>
            <a:ext cx="2905125" cy="384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946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GT" sz="7200" b="1" dirty="0" smtClean="0"/>
              <a:t>la pierna</a:t>
            </a:r>
            <a:endParaRPr lang="en-US" sz="7200" b="1" dirty="0"/>
          </a:p>
        </p:txBody>
      </p:sp>
      <p:pic>
        <p:nvPicPr>
          <p:cNvPr id="16386" name="Picture 2" descr="https://encrypted-tbn3.gstatic.com/images?q=tbn:ANd9GcQNT-dzL6yaMLyObCTQdhAsGmvPhMe2OkZJVlWInYpzWiTxgJhx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018" y="2209800"/>
            <a:ext cx="3646908" cy="278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946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GT" sz="7200" b="1" dirty="0" smtClean="0"/>
              <a:t>la rodilla</a:t>
            </a:r>
            <a:endParaRPr lang="en-US" sz="7200" b="1" dirty="0"/>
          </a:p>
        </p:txBody>
      </p:sp>
      <p:pic>
        <p:nvPicPr>
          <p:cNvPr id="17410" name="Picture 2" descr="https://encrypted-tbn1.gstatic.com/images?q=tbn:ANd9GcRhtovC5m9i740Y4fGliE8_ECfOQREeH7n9L-g3v_UiZP53fe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57400"/>
            <a:ext cx="3238500" cy="363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3124200" y="3657600"/>
            <a:ext cx="2438400" cy="1447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94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GT" sz="7200" b="1" dirty="0" smtClean="0"/>
              <a:t>la cabeza</a:t>
            </a:r>
            <a:endParaRPr lang="en-US" sz="7200" b="1" dirty="0"/>
          </a:p>
        </p:txBody>
      </p:sp>
      <p:pic>
        <p:nvPicPr>
          <p:cNvPr id="1026" name="Picture 2" descr="https://encrypted-tbn1.gstatic.com/images?q=tbn:ANd9GcSjFptSyKu53l-RL4lBnobHD_pA-9zXmmJcXME0K78lTUe3-wf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1199"/>
            <a:ext cx="3438525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342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GT" sz="7200" b="1" dirty="0" smtClean="0"/>
              <a:t>la espalda</a:t>
            </a:r>
            <a:endParaRPr lang="en-US" sz="7200" b="1" dirty="0"/>
          </a:p>
        </p:txBody>
      </p:sp>
      <p:pic>
        <p:nvPicPr>
          <p:cNvPr id="18434" name="Picture 2" descr="https://encrypted-tbn0.gstatic.com/images?q=tbn:ANd9GcQYImgP6SSA98yIj3A4PREK_SwCvXHI2Ar6NfZt8MH3ZJJoh3T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" r="-36"/>
          <a:stretch/>
        </p:blipFill>
        <p:spPr bwMode="auto">
          <a:xfrm>
            <a:off x="3669034" y="2514600"/>
            <a:ext cx="3580202" cy="289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2590800" y="3653051"/>
            <a:ext cx="2438400" cy="1447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946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GT" sz="7200" b="1" dirty="0" smtClean="0"/>
              <a:t>la cara</a:t>
            </a:r>
            <a:endParaRPr lang="en-US" sz="7200" b="1" dirty="0"/>
          </a:p>
        </p:txBody>
      </p:sp>
      <p:pic>
        <p:nvPicPr>
          <p:cNvPr id="2050" name="Picture 2" descr="https://encrypted-tbn2.gstatic.com/images?q=tbn:ANd9GcQCY4J2cvbGIrWOnz7vGjMfA2e2OYNnGdJ9Caq2wh5wEh6KG52I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2858643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946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GT" sz="7200" b="1" dirty="0" smtClean="0"/>
              <a:t>el ojo</a:t>
            </a:r>
            <a:endParaRPr lang="en-US" sz="7200" b="1" dirty="0"/>
          </a:p>
        </p:txBody>
      </p:sp>
      <p:pic>
        <p:nvPicPr>
          <p:cNvPr id="3074" name="Picture 2" descr="https://encrypted-tbn1.gstatic.com/images?q=tbn:ANd9GcRDt4BtKXsRG1YQymtzRSnRB4HTIPkQTKiPv0AEIb-jYbD23AYoD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514600"/>
            <a:ext cx="3209925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946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GT" sz="7200" b="1" dirty="0" smtClean="0"/>
              <a:t>la nariz</a:t>
            </a:r>
            <a:endParaRPr lang="en-US" sz="7200" b="1" dirty="0"/>
          </a:p>
        </p:txBody>
      </p:sp>
      <p:pic>
        <p:nvPicPr>
          <p:cNvPr id="4098" name="Picture 2" descr="https://encrypted-tbn3.gstatic.com/images?q=tbn:ANd9GcR7JWm8Twi36zUDn01Rb9A3HihWU8DCYRjHa4HwbTM3--_E5tdlo3LBR08o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438400"/>
            <a:ext cx="2771775" cy="313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94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GT" sz="7200" b="1" dirty="0" smtClean="0"/>
              <a:t>la boca</a:t>
            </a:r>
            <a:endParaRPr lang="en-US" sz="7200" b="1" dirty="0"/>
          </a:p>
        </p:txBody>
      </p:sp>
      <p:pic>
        <p:nvPicPr>
          <p:cNvPr id="5122" name="Picture 2" descr="https://encrypted-tbn3.gstatic.com/images?q=tbn:ANd9GcSnbtbLeH2lShepTvB0PurjrHXtdhAXXobpL4sQMs2UIMvl1BD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876" y="2667000"/>
            <a:ext cx="3548750" cy="246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946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GT" sz="7200" b="1" dirty="0" smtClean="0"/>
              <a:t>la lengua</a:t>
            </a:r>
            <a:endParaRPr lang="en-US" sz="7200" b="1" dirty="0"/>
          </a:p>
        </p:txBody>
      </p:sp>
      <p:pic>
        <p:nvPicPr>
          <p:cNvPr id="6146" name="Picture 2" descr="https://encrypted-tbn0.gstatic.com/images?q=tbn:ANd9GcQdLUoDV3lAf6AUApAoQ6sZ7iGBj1iDBb6V_tERxXSLSzVWXiRhz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00400"/>
            <a:ext cx="4131128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946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GT" sz="7200" b="1" dirty="0" smtClean="0"/>
              <a:t>el cuello</a:t>
            </a:r>
            <a:endParaRPr lang="en-US" sz="7200" b="1" dirty="0"/>
          </a:p>
        </p:txBody>
      </p:sp>
      <p:pic>
        <p:nvPicPr>
          <p:cNvPr id="7170" name="Picture 2" descr="https://encrypted-tbn3.gstatic.com/images?q=tbn:ANd9GcQKFmz-PITIjDtvEbIhzNOHE-8xNm_HudrciNxzrx5WxHg5bh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56429"/>
            <a:ext cx="3686175" cy="276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946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GT" sz="7200" b="1" dirty="0" smtClean="0"/>
              <a:t>el hombro</a:t>
            </a:r>
            <a:endParaRPr lang="en-US" sz="7200" b="1" dirty="0"/>
          </a:p>
        </p:txBody>
      </p:sp>
      <p:pic>
        <p:nvPicPr>
          <p:cNvPr id="8194" name="Picture 2" descr="https://encrypted-tbn1.gstatic.com/images?q=tbn:ANd9GcQzn1ua91Q3yc3rnDB21-_hYLbZwsftVMGFU-0iLo-aIdqeFNWrQ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67000"/>
            <a:ext cx="4222489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946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42</Words>
  <Application>Microsoft Office PowerPoint</Application>
  <PresentationFormat>On-screen Show (4:3)</PresentationFormat>
  <Paragraphs>20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el cuerpo</vt:lpstr>
      <vt:lpstr>la cabeza</vt:lpstr>
      <vt:lpstr>la cara</vt:lpstr>
      <vt:lpstr>el ojo</vt:lpstr>
      <vt:lpstr>la nariz</vt:lpstr>
      <vt:lpstr>la boca</vt:lpstr>
      <vt:lpstr>la lengua</vt:lpstr>
      <vt:lpstr>el cuello</vt:lpstr>
      <vt:lpstr>el hombro</vt:lpstr>
      <vt:lpstr>el brazo</vt:lpstr>
      <vt:lpstr>el dedo</vt:lpstr>
      <vt:lpstr>la mano</vt:lpstr>
      <vt:lpstr>la muñeca</vt:lpstr>
      <vt:lpstr>las caderas</vt:lpstr>
      <vt:lpstr>el pie</vt:lpstr>
      <vt:lpstr>el dedo de pie</vt:lpstr>
      <vt:lpstr>el tobillo</vt:lpstr>
      <vt:lpstr>la pierna</vt:lpstr>
      <vt:lpstr>la rodilla</vt:lpstr>
      <vt:lpstr>la espalda</vt:lpstr>
    </vt:vector>
  </TitlesOfParts>
  <Company>University of Dayton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cuerpo</dc:title>
  <dc:creator>User</dc:creator>
  <cp:lastModifiedBy>User</cp:lastModifiedBy>
  <cp:revision>5</cp:revision>
  <dcterms:created xsi:type="dcterms:W3CDTF">2012-09-26T21:52:49Z</dcterms:created>
  <dcterms:modified xsi:type="dcterms:W3CDTF">2012-09-26T22:15:58Z</dcterms:modified>
</cp:coreProperties>
</file>