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4A91E11-035A-47D2-861D-AC65AD9FA634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1844056-76D4-4453-83CF-6043FDF2E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91E11-035A-47D2-861D-AC65AD9FA634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4056-76D4-4453-83CF-6043FDF2E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91E11-035A-47D2-861D-AC65AD9FA634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4056-76D4-4453-83CF-6043FDF2E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A91E11-035A-47D2-861D-AC65AD9FA634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844056-76D4-4453-83CF-6043FDF2E6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4A91E11-035A-47D2-861D-AC65AD9FA634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1844056-76D4-4453-83CF-6043FDF2E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91E11-035A-47D2-861D-AC65AD9FA634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4056-76D4-4453-83CF-6043FDF2E6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91E11-035A-47D2-861D-AC65AD9FA634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4056-76D4-4453-83CF-6043FDF2E6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A91E11-035A-47D2-861D-AC65AD9FA634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844056-76D4-4453-83CF-6043FDF2E6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91E11-035A-47D2-861D-AC65AD9FA634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4056-76D4-4453-83CF-6043FDF2E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A91E11-035A-47D2-861D-AC65AD9FA634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844056-76D4-4453-83CF-6043FDF2E6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A91E11-035A-47D2-861D-AC65AD9FA634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844056-76D4-4453-83CF-6043FDF2E6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A91E11-035A-47D2-861D-AC65AD9FA634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844056-76D4-4453-83CF-6043FDF2E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 vs. </a:t>
            </a:r>
            <a:r>
              <a:rPr lang="en-US" dirty="0" err="1" smtClean="0"/>
              <a:t>Usted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 vs. </a:t>
            </a:r>
            <a:r>
              <a:rPr lang="en-US" dirty="0" err="1" smtClean="0"/>
              <a:t>Usted</a:t>
            </a:r>
            <a:r>
              <a:rPr lang="en-US" dirty="0" smtClean="0"/>
              <a:t> (</a:t>
            </a:r>
            <a:r>
              <a:rPr lang="en-US" dirty="0" err="1" smtClean="0"/>
              <a:t>Ud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Both mean </a:t>
            </a:r>
            <a:r>
              <a:rPr lang="en-US" dirty="0" smtClean="0"/>
              <a:t>you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(singular familiar) is used with people that you are familiar with or someone that you refer to by their first name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Usted</a:t>
            </a:r>
            <a:r>
              <a:rPr lang="en-US" dirty="0"/>
              <a:t> (</a:t>
            </a:r>
            <a:r>
              <a:rPr lang="en-US" dirty="0" err="1"/>
              <a:t>Ud</a:t>
            </a:r>
            <a:r>
              <a:rPr lang="en-US" dirty="0"/>
              <a:t>.) (singular formal) is used with a person who you should respect, for example a doctor, teacher, elder, or an unknown person.  </a:t>
            </a:r>
          </a:p>
          <a:p>
            <a:pPr lvl="1"/>
            <a:r>
              <a:rPr lang="en-US" dirty="0" err="1"/>
              <a:t>Usted</a:t>
            </a:r>
            <a:r>
              <a:rPr lang="en-US" dirty="0"/>
              <a:t> is also used with someone with the title Mr., Mrs., or Ms</a:t>
            </a:r>
            <a:r>
              <a:rPr lang="en-US" dirty="0" smtClean="0"/>
              <a:t>.</a:t>
            </a:r>
          </a:p>
          <a:p>
            <a:pPr lvl="1"/>
            <a:r>
              <a:rPr lang="es-GT" dirty="0" smtClean="0"/>
              <a:t>Usted </a:t>
            </a:r>
            <a:r>
              <a:rPr lang="es-GT" dirty="0" err="1" smtClean="0"/>
              <a:t>is</a:t>
            </a:r>
            <a:r>
              <a:rPr lang="es-GT" dirty="0" smtClean="0"/>
              <a:t> </a:t>
            </a:r>
            <a:r>
              <a:rPr lang="es-GT" dirty="0" err="1" smtClean="0"/>
              <a:t>almost</a:t>
            </a:r>
            <a:r>
              <a:rPr lang="es-GT" dirty="0" smtClean="0"/>
              <a:t> </a:t>
            </a:r>
            <a:r>
              <a:rPr lang="es-GT" dirty="0" err="1" smtClean="0"/>
              <a:t>always</a:t>
            </a:r>
            <a:r>
              <a:rPr lang="es-GT" dirty="0" smtClean="0"/>
              <a:t> </a:t>
            </a:r>
            <a:r>
              <a:rPr lang="es-GT" dirty="0" err="1" smtClean="0"/>
              <a:t>abbreviated</a:t>
            </a:r>
            <a:r>
              <a:rPr lang="es-GT" dirty="0" smtClean="0"/>
              <a:t> Ud. (In </a:t>
            </a:r>
            <a:r>
              <a:rPr lang="es-GT" dirty="0" err="1" smtClean="0"/>
              <a:t>Spain</a:t>
            </a:r>
            <a:r>
              <a:rPr lang="es-GT" dirty="0" smtClean="0"/>
              <a:t> </a:t>
            </a:r>
            <a:r>
              <a:rPr lang="es-GT" dirty="0" err="1" smtClean="0"/>
              <a:t>it</a:t>
            </a:r>
            <a:r>
              <a:rPr lang="es-GT" dirty="0" smtClean="0"/>
              <a:t> </a:t>
            </a:r>
            <a:r>
              <a:rPr lang="es-GT" dirty="0" err="1" smtClean="0"/>
              <a:t>may</a:t>
            </a:r>
            <a:r>
              <a:rPr lang="es-GT" dirty="0" smtClean="0"/>
              <a:t> </a:t>
            </a:r>
            <a:r>
              <a:rPr lang="es-GT" dirty="0" err="1" smtClean="0"/>
              <a:t>say</a:t>
            </a:r>
            <a:r>
              <a:rPr lang="es-GT" dirty="0" smtClean="0"/>
              <a:t> Vd.) </a:t>
            </a:r>
          </a:p>
          <a:p>
            <a:pPr lvl="1"/>
            <a:r>
              <a:rPr lang="es-GT" dirty="0" smtClean="0"/>
              <a:t>Usted </a:t>
            </a:r>
            <a:r>
              <a:rPr lang="es-GT" dirty="0" err="1" smtClean="0"/>
              <a:t>is</a:t>
            </a:r>
            <a:r>
              <a:rPr lang="es-GT" dirty="0" smtClean="0"/>
              <a:t> </a:t>
            </a:r>
            <a:r>
              <a:rPr lang="es-GT" dirty="0" err="1" smtClean="0"/>
              <a:t>sometimes</a:t>
            </a:r>
            <a:r>
              <a:rPr lang="es-GT" dirty="0" smtClean="0"/>
              <a:t> </a:t>
            </a:r>
            <a:r>
              <a:rPr lang="es-GT" dirty="0" err="1" smtClean="0"/>
              <a:t>used</a:t>
            </a:r>
            <a:r>
              <a:rPr lang="es-GT" dirty="0" smtClean="0"/>
              <a:t> </a:t>
            </a:r>
            <a:r>
              <a:rPr lang="es-GT" dirty="0" err="1" smtClean="0"/>
              <a:t>with</a:t>
            </a:r>
            <a:r>
              <a:rPr lang="es-GT" dirty="0" smtClean="0"/>
              <a:t> </a:t>
            </a:r>
            <a:r>
              <a:rPr lang="es-GT" dirty="0" err="1" smtClean="0"/>
              <a:t>family</a:t>
            </a:r>
            <a:r>
              <a:rPr lang="es-GT" dirty="0" smtClean="0"/>
              <a:t> </a:t>
            </a:r>
            <a:r>
              <a:rPr lang="es-GT" dirty="0" err="1" smtClean="0"/>
              <a:t>members</a:t>
            </a:r>
            <a:r>
              <a:rPr lang="es-GT" dirty="0" smtClean="0"/>
              <a:t> (</a:t>
            </a:r>
            <a:r>
              <a:rPr lang="es-GT" dirty="0" err="1" smtClean="0"/>
              <a:t>parents</a:t>
            </a:r>
            <a:r>
              <a:rPr lang="es-GT" dirty="0" smtClean="0"/>
              <a:t> and </a:t>
            </a:r>
            <a:r>
              <a:rPr lang="es-GT" dirty="0" err="1" smtClean="0"/>
              <a:t>grandparents</a:t>
            </a:r>
            <a:r>
              <a:rPr lang="es-GT" dirty="0" smtClean="0"/>
              <a:t>) </a:t>
            </a:r>
            <a:r>
              <a:rPr lang="es-GT" dirty="0" err="1" smtClean="0"/>
              <a:t>to</a:t>
            </a:r>
            <a:r>
              <a:rPr lang="es-GT" dirty="0" smtClean="0"/>
              <a:t> show a </a:t>
            </a:r>
            <a:r>
              <a:rPr lang="es-GT" dirty="0" err="1" smtClean="0"/>
              <a:t>sign</a:t>
            </a:r>
            <a:r>
              <a:rPr lang="es-GT" dirty="0" smtClean="0"/>
              <a:t> of </a:t>
            </a:r>
            <a:r>
              <a:rPr lang="es-GT" dirty="0" err="1" smtClean="0"/>
              <a:t>respect</a:t>
            </a:r>
            <a:r>
              <a:rPr lang="es-GT" dirty="0" smtClean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4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Práctica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GT" dirty="0" err="1" smtClean="0"/>
              <a:t>Your</a:t>
            </a:r>
            <a:r>
              <a:rPr lang="es-GT" dirty="0" smtClean="0"/>
              <a:t> </a:t>
            </a:r>
            <a:r>
              <a:rPr lang="es-GT" dirty="0" err="1" smtClean="0"/>
              <a:t>best</a:t>
            </a:r>
            <a:r>
              <a:rPr lang="es-GT" dirty="0" smtClean="0"/>
              <a:t> </a:t>
            </a:r>
            <a:r>
              <a:rPr lang="es-GT" dirty="0" err="1" smtClean="0"/>
              <a:t>friend</a:t>
            </a:r>
            <a:endParaRPr lang="es-GT" dirty="0" smtClean="0"/>
          </a:p>
          <a:p>
            <a:r>
              <a:rPr lang="es-GT" dirty="0" err="1" smtClean="0"/>
              <a:t>Your</a:t>
            </a:r>
            <a:r>
              <a:rPr lang="es-GT" dirty="0"/>
              <a:t> </a:t>
            </a:r>
            <a:r>
              <a:rPr lang="es-GT" dirty="0" err="1" smtClean="0"/>
              <a:t>friend’s</a:t>
            </a:r>
            <a:r>
              <a:rPr lang="es-GT" dirty="0" smtClean="0"/>
              <a:t> </a:t>
            </a:r>
            <a:r>
              <a:rPr lang="es-GT" dirty="0" err="1" smtClean="0"/>
              <a:t>mom</a:t>
            </a:r>
            <a:endParaRPr lang="es-GT" dirty="0" smtClean="0"/>
          </a:p>
          <a:p>
            <a:r>
              <a:rPr lang="es-GT" dirty="0" err="1" smtClean="0"/>
              <a:t>Your</a:t>
            </a:r>
            <a:r>
              <a:rPr lang="es-GT" dirty="0" smtClean="0"/>
              <a:t> </a:t>
            </a:r>
            <a:r>
              <a:rPr lang="es-GT" dirty="0" err="1" smtClean="0"/>
              <a:t>teacher</a:t>
            </a:r>
            <a:endParaRPr lang="es-GT" dirty="0" smtClean="0"/>
          </a:p>
          <a:p>
            <a:r>
              <a:rPr lang="es-GT" dirty="0" err="1" smtClean="0"/>
              <a:t>Your</a:t>
            </a:r>
            <a:r>
              <a:rPr lang="es-GT" dirty="0" smtClean="0"/>
              <a:t> </a:t>
            </a:r>
            <a:r>
              <a:rPr lang="es-GT" dirty="0" err="1" smtClean="0"/>
              <a:t>brother</a:t>
            </a:r>
            <a:endParaRPr lang="es-GT" dirty="0" smtClean="0"/>
          </a:p>
          <a:p>
            <a:r>
              <a:rPr lang="es-GT" dirty="0" err="1" smtClean="0"/>
              <a:t>Someone</a:t>
            </a:r>
            <a:r>
              <a:rPr lang="es-GT" dirty="0" smtClean="0"/>
              <a:t> </a:t>
            </a:r>
            <a:r>
              <a:rPr lang="es-GT" dirty="0" err="1" smtClean="0"/>
              <a:t>you</a:t>
            </a:r>
            <a:r>
              <a:rPr lang="es-GT" dirty="0" smtClean="0"/>
              <a:t> </a:t>
            </a:r>
            <a:r>
              <a:rPr lang="es-GT" dirty="0" err="1" smtClean="0"/>
              <a:t>just</a:t>
            </a:r>
            <a:r>
              <a:rPr lang="es-GT" dirty="0" smtClean="0"/>
              <a:t> </a:t>
            </a:r>
            <a:r>
              <a:rPr lang="es-GT" dirty="0" err="1" smtClean="0"/>
              <a:t>met</a:t>
            </a:r>
            <a:r>
              <a:rPr lang="es-GT" dirty="0" smtClean="0"/>
              <a:t> </a:t>
            </a:r>
            <a:r>
              <a:rPr lang="es-GT" dirty="0" err="1" smtClean="0"/>
              <a:t>who</a:t>
            </a:r>
            <a:r>
              <a:rPr lang="es-GT" dirty="0" smtClean="0"/>
              <a:t> </a:t>
            </a:r>
            <a:r>
              <a:rPr lang="es-GT" dirty="0" err="1" smtClean="0"/>
              <a:t>is</a:t>
            </a:r>
            <a:r>
              <a:rPr lang="es-GT" dirty="0" smtClean="0"/>
              <a:t> </a:t>
            </a:r>
            <a:r>
              <a:rPr lang="es-GT" dirty="0" err="1" smtClean="0"/>
              <a:t>your</a:t>
            </a:r>
            <a:r>
              <a:rPr lang="es-GT" dirty="0" smtClean="0"/>
              <a:t> </a:t>
            </a:r>
            <a:r>
              <a:rPr lang="es-GT" dirty="0" err="1" smtClean="0"/>
              <a:t>age</a:t>
            </a:r>
            <a:endParaRPr lang="es-GT" dirty="0" smtClean="0"/>
          </a:p>
          <a:p>
            <a:r>
              <a:rPr lang="es-GT" dirty="0" err="1" smtClean="0"/>
              <a:t>Someone</a:t>
            </a:r>
            <a:r>
              <a:rPr lang="es-GT" dirty="0" smtClean="0"/>
              <a:t> </a:t>
            </a:r>
            <a:r>
              <a:rPr lang="es-GT" dirty="0" err="1" smtClean="0"/>
              <a:t>you</a:t>
            </a:r>
            <a:r>
              <a:rPr lang="es-GT" dirty="0" smtClean="0"/>
              <a:t> </a:t>
            </a:r>
            <a:r>
              <a:rPr lang="es-GT" dirty="0" err="1" smtClean="0"/>
              <a:t>just</a:t>
            </a:r>
            <a:r>
              <a:rPr lang="es-GT" dirty="0" smtClean="0"/>
              <a:t> </a:t>
            </a:r>
            <a:r>
              <a:rPr lang="es-GT" dirty="0" err="1" smtClean="0"/>
              <a:t>met</a:t>
            </a:r>
            <a:r>
              <a:rPr lang="es-GT" dirty="0" smtClean="0"/>
              <a:t> </a:t>
            </a:r>
            <a:r>
              <a:rPr lang="es-GT" dirty="0" err="1" smtClean="0"/>
              <a:t>who</a:t>
            </a:r>
            <a:r>
              <a:rPr lang="es-GT" dirty="0" smtClean="0"/>
              <a:t> </a:t>
            </a:r>
            <a:r>
              <a:rPr lang="es-GT" dirty="0" err="1" smtClean="0"/>
              <a:t>is</a:t>
            </a:r>
            <a:r>
              <a:rPr lang="es-GT" dirty="0" smtClean="0"/>
              <a:t> </a:t>
            </a:r>
            <a:r>
              <a:rPr lang="es-GT" dirty="0" err="1" smtClean="0"/>
              <a:t>older</a:t>
            </a:r>
            <a:r>
              <a:rPr lang="es-GT" dirty="0" smtClean="0"/>
              <a:t> </a:t>
            </a:r>
            <a:r>
              <a:rPr lang="es-GT" dirty="0" err="1" smtClean="0"/>
              <a:t>than</a:t>
            </a:r>
            <a:r>
              <a:rPr lang="es-GT" dirty="0" smtClean="0"/>
              <a:t> </a:t>
            </a:r>
            <a:r>
              <a:rPr lang="es-GT" dirty="0" err="1" smtClean="0"/>
              <a:t>you</a:t>
            </a:r>
            <a:endParaRPr lang="es-GT" dirty="0" smtClean="0"/>
          </a:p>
          <a:p>
            <a:r>
              <a:rPr lang="es-GT" dirty="0" err="1" smtClean="0"/>
              <a:t>Your</a:t>
            </a:r>
            <a:r>
              <a:rPr lang="es-GT" dirty="0" smtClean="0"/>
              <a:t> </a:t>
            </a:r>
            <a:r>
              <a:rPr lang="es-GT" dirty="0" err="1" smtClean="0"/>
              <a:t>grandpa</a:t>
            </a:r>
            <a:r>
              <a:rPr lang="es-GT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78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Respuestas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GT" dirty="0" err="1"/>
              <a:t>Your</a:t>
            </a:r>
            <a:r>
              <a:rPr lang="es-GT" dirty="0"/>
              <a:t> </a:t>
            </a:r>
            <a:r>
              <a:rPr lang="es-GT" dirty="0" err="1"/>
              <a:t>best</a:t>
            </a:r>
            <a:r>
              <a:rPr lang="es-GT" dirty="0"/>
              <a:t> </a:t>
            </a:r>
            <a:r>
              <a:rPr lang="es-GT" dirty="0" err="1" smtClean="0"/>
              <a:t>friend</a:t>
            </a:r>
            <a:r>
              <a:rPr lang="es-GT" dirty="0" smtClean="0"/>
              <a:t>  </a:t>
            </a:r>
            <a:r>
              <a:rPr lang="es-GT" dirty="0" smtClean="0">
                <a:solidFill>
                  <a:srgbClr val="FF0000"/>
                </a:solidFill>
              </a:rPr>
              <a:t>Tú</a:t>
            </a:r>
            <a:endParaRPr lang="es-GT" dirty="0"/>
          </a:p>
          <a:p>
            <a:r>
              <a:rPr lang="es-GT" dirty="0" err="1"/>
              <a:t>Your</a:t>
            </a:r>
            <a:r>
              <a:rPr lang="es-GT" dirty="0"/>
              <a:t> </a:t>
            </a:r>
            <a:r>
              <a:rPr lang="es-GT" dirty="0" err="1"/>
              <a:t>friend’s</a:t>
            </a:r>
            <a:r>
              <a:rPr lang="es-GT" dirty="0"/>
              <a:t> </a:t>
            </a:r>
            <a:r>
              <a:rPr lang="es-GT" dirty="0" err="1" smtClean="0"/>
              <a:t>mom</a:t>
            </a:r>
            <a:r>
              <a:rPr lang="es-GT" dirty="0" smtClean="0"/>
              <a:t>  </a:t>
            </a:r>
            <a:r>
              <a:rPr lang="es-GT" dirty="0" smtClean="0">
                <a:solidFill>
                  <a:srgbClr val="FF0000"/>
                </a:solidFill>
              </a:rPr>
              <a:t>Ud.</a:t>
            </a:r>
            <a:endParaRPr lang="es-GT" dirty="0"/>
          </a:p>
          <a:p>
            <a:r>
              <a:rPr lang="es-GT" dirty="0" err="1"/>
              <a:t>Your</a:t>
            </a:r>
            <a:r>
              <a:rPr lang="es-GT" dirty="0"/>
              <a:t> </a:t>
            </a:r>
            <a:r>
              <a:rPr lang="es-GT" dirty="0" err="1" smtClean="0"/>
              <a:t>teacher</a:t>
            </a:r>
            <a:r>
              <a:rPr lang="es-GT" dirty="0" smtClean="0"/>
              <a:t>  </a:t>
            </a:r>
            <a:r>
              <a:rPr lang="es-GT" dirty="0" smtClean="0">
                <a:solidFill>
                  <a:srgbClr val="FF0000"/>
                </a:solidFill>
              </a:rPr>
              <a:t>Ud.</a:t>
            </a:r>
            <a:endParaRPr lang="es-GT" dirty="0"/>
          </a:p>
          <a:p>
            <a:r>
              <a:rPr lang="es-GT" dirty="0" err="1"/>
              <a:t>Your</a:t>
            </a:r>
            <a:r>
              <a:rPr lang="es-GT" dirty="0"/>
              <a:t> </a:t>
            </a:r>
            <a:r>
              <a:rPr lang="es-GT" dirty="0" err="1" smtClean="0"/>
              <a:t>brother</a:t>
            </a:r>
            <a:r>
              <a:rPr lang="es-GT" dirty="0" smtClean="0"/>
              <a:t>  </a:t>
            </a:r>
            <a:r>
              <a:rPr lang="es-GT" dirty="0" smtClean="0">
                <a:solidFill>
                  <a:srgbClr val="FF0000"/>
                </a:solidFill>
              </a:rPr>
              <a:t>Tú</a:t>
            </a:r>
            <a:endParaRPr lang="es-GT" dirty="0"/>
          </a:p>
          <a:p>
            <a:r>
              <a:rPr lang="es-GT" dirty="0" err="1"/>
              <a:t>Someone</a:t>
            </a:r>
            <a:r>
              <a:rPr lang="es-GT" dirty="0"/>
              <a:t> </a:t>
            </a:r>
            <a:r>
              <a:rPr lang="es-GT" dirty="0" err="1"/>
              <a:t>you</a:t>
            </a:r>
            <a:r>
              <a:rPr lang="es-GT" dirty="0"/>
              <a:t> </a:t>
            </a:r>
            <a:r>
              <a:rPr lang="es-GT" dirty="0" err="1"/>
              <a:t>just</a:t>
            </a:r>
            <a:r>
              <a:rPr lang="es-GT" dirty="0"/>
              <a:t> </a:t>
            </a:r>
            <a:r>
              <a:rPr lang="es-GT" dirty="0" err="1"/>
              <a:t>met</a:t>
            </a:r>
            <a:r>
              <a:rPr lang="es-GT" dirty="0"/>
              <a:t> </a:t>
            </a:r>
            <a:r>
              <a:rPr lang="es-GT" dirty="0" err="1"/>
              <a:t>who</a:t>
            </a:r>
            <a:r>
              <a:rPr lang="es-GT" dirty="0"/>
              <a:t> </a:t>
            </a:r>
            <a:r>
              <a:rPr lang="es-GT" dirty="0" err="1"/>
              <a:t>is</a:t>
            </a:r>
            <a:r>
              <a:rPr lang="es-GT" dirty="0"/>
              <a:t> </a:t>
            </a:r>
            <a:r>
              <a:rPr lang="es-GT" dirty="0" err="1"/>
              <a:t>your</a:t>
            </a:r>
            <a:r>
              <a:rPr lang="es-GT" dirty="0"/>
              <a:t> </a:t>
            </a:r>
            <a:r>
              <a:rPr lang="es-GT" dirty="0" err="1" smtClean="0"/>
              <a:t>age</a:t>
            </a:r>
            <a:r>
              <a:rPr lang="es-GT" dirty="0" smtClean="0"/>
              <a:t>  </a:t>
            </a:r>
            <a:r>
              <a:rPr lang="es-GT" dirty="0" smtClean="0">
                <a:solidFill>
                  <a:srgbClr val="FF0000"/>
                </a:solidFill>
              </a:rPr>
              <a:t>Tú</a:t>
            </a:r>
            <a:endParaRPr lang="es-GT" dirty="0"/>
          </a:p>
          <a:p>
            <a:r>
              <a:rPr lang="es-GT" dirty="0" err="1"/>
              <a:t>Someone</a:t>
            </a:r>
            <a:r>
              <a:rPr lang="es-GT" dirty="0"/>
              <a:t> </a:t>
            </a:r>
            <a:r>
              <a:rPr lang="es-GT" dirty="0" err="1"/>
              <a:t>you</a:t>
            </a:r>
            <a:r>
              <a:rPr lang="es-GT" dirty="0"/>
              <a:t> </a:t>
            </a:r>
            <a:r>
              <a:rPr lang="es-GT" dirty="0" err="1"/>
              <a:t>just</a:t>
            </a:r>
            <a:r>
              <a:rPr lang="es-GT" dirty="0"/>
              <a:t> </a:t>
            </a:r>
            <a:r>
              <a:rPr lang="es-GT" dirty="0" err="1"/>
              <a:t>met</a:t>
            </a:r>
            <a:r>
              <a:rPr lang="es-GT" dirty="0"/>
              <a:t> </a:t>
            </a:r>
            <a:r>
              <a:rPr lang="es-GT" dirty="0" err="1"/>
              <a:t>who</a:t>
            </a:r>
            <a:r>
              <a:rPr lang="es-GT" dirty="0"/>
              <a:t> </a:t>
            </a:r>
            <a:r>
              <a:rPr lang="es-GT" dirty="0" err="1"/>
              <a:t>is</a:t>
            </a:r>
            <a:r>
              <a:rPr lang="es-GT" dirty="0"/>
              <a:t> </a:t>
            </a:r>
            <a:r>
              <a:rPr lang="es-GT" dirty="0" err="1"/>
              <a:t>older</a:t>
            </a:r>
            <a:r>
              <a:rPr lang="es-GT" dirty="0"/>
              <a:t> </a:t>
            </a:r>
            <a:r>
              <a:rPr lang="es-GT" dirty="0" err="1"/>
              <a:t>than</a:t>
            </a:r>
            <a:r>
              <a:rPr lang="es-GT" dirty="0"/>
              <a:t> </a:t>
            </a:r>
            <a:r>
              <a:rPr lang="es-GT" dirty="0" err="1" smtClean="0"/>
              <a:t>you</a:t>
            </a:r>
            <a:r>
              <a:rPr lang="es-GT" dirty="0" smtClean="0"/>
              <a:t>  </a:t>
            </a:r>
            <a:r>
              <a:rPr lang="es-GT" dirty="0" smtClean="0">
                <a:solidFill>
                  <a:srgbClr val="FF0000"/>
                </a:solidFill>
              </a:rPr>
              <a:t>Ud.</a:t>
            </a:r>
            <a:endParaRPr lang="es-GT" dirty="0"/>
          </a:p>
          <a:p>
            <a:r>
              <a:rPr lang="es-GT" dirty="0" err="1"/>
              <a:t>Your</a:t>
            </a:r>
            <a:r>
              <a:rPr lang="es-GT" dirty="0"/>
              <a:t> </a:t>
            </a:r>
            <a:r>
              <a:rPr lang="es-GT" dirty="0" err="1"/>
              <a:t>grandpa</a:t>
            </a:r>
            <a:r>
              <a:rPr lang="es-GT" dirty="0"/>
              <a:t> </a:t>
            </a:r>
            <a:r>
              <a:rPr lang="es-GT" dirty="0" smtClean="0"/>
              <a:t> </a:t>
            </a:r>
            <a:r>
              <a:rPr lang="es-GT" dirty="0" smtClean="0">
                <a:solidFill>
                  <a:srgbClr val="FF0000"/>
                </a:solidFill>
              </a:rPr>
              <a:t>Ud. / Tú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5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</TotalTime>
  <Words>194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Tú vs. Usted</vt:lpstr>
      <vt:lpstr>Tú vs. Usted (Ud.)</vt:lpstr>
      <vt:lpstr>PowerPoint Presentation</vt:lpstr>
      <vt:lpstr>Práctica </vt:lpstr>
      <vt:lpstr>Respuestas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Tú vs. Usted</dc:title>
  <dc:creator>rmartin</dc:creator>
  <cp:lastModifiedBy>User</cp:lastModifiedBy>
  <cp:revision>7</cp:revision>
  <dcterms:created xsi:type="dcterms:W3CDTF">2009-09-22T18:18:18Z</dcterms:created>
  <dcterms:modified xsi:type="dcterms:W3CDTF">2012-09-13T22:37:56Z</dcterms:modified>
</cp:coreProperties>
</file>