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1" r:id="rId22"/>
    <p:sldId id="282" r:id="rId23"/>
    <p:sldId id="283" r:id="rId24"/>
    <p:sldId id="284" r:id="rId25"/>
    <p:sldId id="285" r:id="rId26"/>
    <p:sldId id="276" r:id="rId27"/>
    <p:sldId id="277" r:id="rId28"/>
    <p:sldId id="278" r:id="rId29"/>
    <p:sldId id="279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C18C-9A70-4C74-8FBC-07162854CD78}" type="datetimeFigureOut">
              <a:rPr lang="en-US" smtClean="0"/>
              <a:t>8/25/2012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12F6-904C-4B6B-BE68-D1C9F2451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5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C18C-9A70-4C74-8FBC-07162854CD78}" type="datetimeFigureOut">
              <a:rPr lang="en-US" smtClean="0"/>
              <a:t>8/25/2012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12F6-904C-4B6B-BE68-D1C9F2451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1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C18C-9A70-4C74-8FBC-07162854CD78}" type="datetimeFigureOut">
              <a:rPr lang="en-US" smtClean="0"/>
              <a:t>8/25/2012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12F6-904C-4B6B-BE68-D1C9F2451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4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C18C-9A70-4C74-8FBC-07162854CD78}" type="datetimeFigureOut">
              <a:rPr lang="en-US" smtClean="0"/>
              <a:t>8/25/2012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12F6-904C-4B6B-BE68-D1C9F2451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2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C18C-9A70-4C74-8FBC-07162854CD78}" type="datetimeFigureOut">
              <a:rPr lang="en-US" smtClean="0"/>
              <a:t>8/25/2012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12F6-904C-4B6B-BE68-D1C9F2451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9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C18C-9A70-4C74-8FBC-07162854CD78}" type="datetimeFigureOut">
              <a:rPr lang="en-US" smtClean="0"/>
              <a:t>8/25/2012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12F6-904C-4B6B-BE68-D1C9F2451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7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C18C-9A70-4C74-8FBC-07162854CD78}" type="datetimeFigureOut">
              <a:rPr lang="en-US" smtClean="0"/>
              <a:t>8/25/2012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12F6-904C-4B6B-BE68-D1C9F2451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8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C18C-9A70-4C74-8FBC-07162854CD78}" type="datetimeFigureOut">
              <a:rPr lang="en-US" smtClean="0"/>
              <a:t>8/25/2012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12F6-904C-4B6B-BE68-D1C9F2451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C18C-9A70-4C74-8FBC-07162854CD78}" type="datetimeFigureOut">
              <a:rPr lang="en-US" smtClean="0"/>
              <a:t>8/25/2012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12F6-904C-4B6B-BE68-D1C9F2451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12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C18C-9A70-4C74-8FBC-07162854CD78}" type="datetimeFigureOut">
              <a:rPr lang="en-US" smtClean="0"/>
              <a:t>8/25/2012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12F6-904C-4B6B-BE68-D1C9F2451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5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AC18C-9A70-4C74-8FBC-07162854CD78}" type="datetimeFigureOut">
              <a:rPr lang="en-US" smtClean="0"/>
              <a:t>8/25/2012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12F6-904C-4B6B-BE68-D1C9F2451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4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AC18C-9A70-4C74-8FBC-07162854CD78}" type="datetimeFigureOut">
              <a:rPr lang="en-US" smtClean="0"/>
              <a:t>8/25/2012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12F6-904C-4B6B-BE68-D1C9F2451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8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GT" sz="8800" dirty="0" smtClean="0"/>
              <a:t>el alfabeto 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" cy="1096962"/>
          </a:xfrm>
        </p:spPr>
        <p:txBody>
          <a:bodyPr>
            <a:noAutofit/>
          </a:bodyPr>
          <a:lstStyle/>
          <a:p>
            <a:r>
              <a:rPr lang="es-GT" sz="10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10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5181600"/>
            <a:ext cx="35814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8000" dirty="0" smtClean="0"/>
              <a:t>Insecto</a:t>
            </a:r>
            <a:endParaRPr lang="en-US" sz="8000" dirty="0"/>
          </a:p>
        </p:txBody>
      </p:sp>
      <p:pic>
        <p:nvPicPr>
          <p:cNvPr id="9218" name="Picture 2" descr="https://encrypted-tbn3.google.com/images?q=tbn:ANd9GcQ9pH5iqU6nMDbnjasEqDH0jWQQ02uI6MzszUafvkRe-dfNiMD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4196399" cy="3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" cy="1096962"/>
          </a:xfrm>
        </p:spPr>
        <p:txBody>
          <a:bodyPr>
            <a:noAutofit/>
          </a:bodyPr>
          <a:lstStyle/>
          <a:p>
            <a:r>
              <a:rPr lang="es-GT" sz="10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endParaRPr lang="en-US" sz="10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5181600"/>
            <a:ext cx="31242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8000" dirty="0" smtClean="0"/>
              <a:t>Joya</a:t>
            </a:r>
            <a:endParaRPr lang="en-US" sz="8000" dirty="0"/>
          </a:p>
        </p:txBody>
      </p:sp>
      <p:pic>
        <p:nvPicPr>
          <p:cNvPr id="10242" name="Picture 2" descr="https://encrypted-tbn1.google.com/images?q=tbn:ANd9GcTBLPb4mHGJQKm2Gq9nHp-LdGuRkSHSMEDYO5D20x12-qEcITbtB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16199"/>
            <a:ext cx="4572000" cy="358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" cy="1096962"/>
          </a:xfrm>
        </p:spPr>
        <p:txBody>
          <a:bodyPr>
            <a:noAutofit/>
          </a:bodyPr>
          <a:lstStyle/>
          <a:p>
            <a:r>
              <a:rPr lang="es-GT" sz="10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endParaRPr lang="en-US" sz="10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5181600"/>
            <a:ext cx="31242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8000" dirty="0" err="1" smtClean="0"/>
              <a:t>Catsup</a:t>
            </a:r>
            <a:endParaRPr lang="en-US" sz="8000" dirty="0"/>
          </a:p>
        </p:txBody>
      </p:sp>
      <p:pic>
        <p:nvPicPr>
          <p:cNvPr id="11266" name="Picture 2" descr="https://encrypted-tbn1.google.com/images?q=tbn:ANd9GcR2jKLIIVLwS-Oe1c580TAZi4AEFUFJSfp--KYFAPTTHQlZ-lj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3533775" cy="431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" cy="1096962"/>
          </a:xfrm>
        </p:spPr>
        <p:txBody>
          <a:bodyPr>
            <a:noAutofit/>
          </a:bodyPr>
          <a:lstStyle/>
          <a:p>
            <a:r>
              <a:rPr lang="es-GT" sz="10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endParaRPr lang="en-US" sz="10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5181600"/>
            <a:ext cx="31242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8000" dirty="0" smtClean="0"/>
              <a:t>Libro</a:t>
            </a:r>
            <a:endParaRPr lang="en-US" sz="8000" dirty="0"/>
          </a:p>
        </p:txBody>
      </p:sp>
      <p:pic>
        <p:nvPicPr>
          <p:cNvPr id="12290" name="Picture 2" descr="https://encrypted-tbn1.google.com/images?q=tbn:ANd9GcSkedtzOeK6xKrZO49a8UXEQsaPl07TjTIvJH2fl9deUI16f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4295775" cy="321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" cy="1096962"/>
          </a:xfrm>
        </p:spPr>
        <p:txBody>
          <a:bodyPr>
            <a:noAutofit/>
          </a:bodyPr>
          <a:lstStyle/>
          <a:p>
            <a:r>
              <a:rPr lang="es-GT" sz="10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</a:t>
            </a:r>
            <a:endParaRPr lang="en-US" sz="10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5181600"/>
            <a:ext cx="31242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8000" dirty="0" smtClean="0"/>
              <a:t>Llave</a:t>
            </a:r>
            <a:endParaRPr lang="en-US" sz="8000" dirty="0"/>
          </a:p>
        </p:txBody>
      </p:sp>
      <p:pic>
        <p:nvPicPr>
          <p:cNvPr id="13314" name="Picture 2" descr="https://encrypted-tbn3.google.com/images?q=tbn:ANd9GcSlF-VHnLRxP7b-Fuku_RDd7oQ3lfuXzvKBKLxKhmGB6AfK_k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3200400" cy="425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" cy="1096962"/>
          </a:xfrm>
        </p:spPr>
        <p:txBody>
          <a:bodyPr>
            <a:noAutofit/>
          </a:bodyPr>
          <a:lstStyle/>
          <a:p>
            <a:r>
              <a:rPr lang="es-GT" sz="10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sz="10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5181600"/>
            <a:ext cx="45720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8000" dirty="0" smtClean="0"/>
              <a:t>Manzana</a:t>
            </a:r>
            <a:endParaRPr lang="en-US" sz="8000" dirty="0"/>
          </a:p>
        </p:txBody>
      </p:sp>
      <p:pic>
        <p:nvPicPr>
          <p:cNvPr id="14338" name="Picture 2" descr="https://encrypted-tbn1.google.com/images?q=tbn:ANd9GcTSgtyq_4EG6vQHHB2hj2lPDNiou2UQ_ozf110F9Ly7WXrCE3Ai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3276600" cy="37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" cy="1096962"/>
          </a:xfrm>
        </p:spPr>
        <p:txBody>
          <a:bodyPr>
            <a:noAutofit/>
          </a:bodyPr>
          <a:lstStyle/>
          <a:p>
            <a:r>
              <a:rPr lang="es-GT" sz="10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sz="10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5181600"/>
            <a:ext cx="31242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8000" dirty="0" smtClean="0"/>
              <a:t>Nube</a:t>
            </a:r>
            <a:endParaRPr lang="en-US" sz="8000" dirty="0"/>
          </a:p>
        </p:txBody>
      </p:sp>
      <p:pic>
        <p:nvPicPr>
          <p:cNvPr id="15362" name="Picture 2" descr="https://sphotos-a.xx.fbcdn.net/hphotos-ash3/32251_1319388391483_560627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401764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2578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1447800" y="2590801"/>
            <a:ext cx="1828800" cy="121919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0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" cy="1096962"/>
          </a:xfrm>
        </p:spPr>
        <p:txBody>
          <a:bodyPr>
            <a:noAutofit/>
          </a:bodyPr>
          <a:lstStyle/>
          <a:p>
            <a:r>
              <a:rPr lang="es-GT" sz="10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Ñ</a:t>
            </a:r>
            <a:endParaRPr lang="en-US" sz="10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5181600"/>
            <a:ext cx="31242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8000" dirty="0" smtClean="0"/>
              <a:t>Piñata</a:t>
            </a:r>
            <a:endParaRPr lang="en-US" sz="8000" dirty="0"/>
          </a:p>
        </p:txBody>
      </p:sp>
      <p:pic>
        <p:nvPicPr>
          <p:cNvPr id="16386" name="Picture 2" descr="https://encrypted-tbn1.google.com/images?q=tbn:ANd9GcQfF6TfwXirI0Lwm8F7-oTWrijXQyOW5q3-dRFaROxyAjiWqFqh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66800"/>
            <a:ext cx="3657600" cy="391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" cy="1096962"/>
          </a:xfrm>
        </p:spPr>
        <p:txBody>
          <a:bodyPr>
            <a:noAutofit/>
          </a:bodyPr>
          <a:lstStyle/>
          <a:p>
            <a:r>
              <a:rPr lang="es-GT" sz="10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US" sz="10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5181600"/>
            <a:ext cx="31242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8000" dirty="0" smtClean="0"/>
              <a:t>Oso</a:t>
            </a:r>
            <a:endParaRPr lang="en-US" sz="8000" dirty="0"/>
          </a:p>
        </p:txBody>
      </p:sp>
      <p:pic>
        <p:nvPicPr>
          <p:cNvPr id="17410" name="Picture 2" descr="https://encrypted-tbn2.google.com/images?q=tbn:ANd9GcRJw1hBPbyHLG9KkxonocZmbm8NTHWVQDWLkTNvMmzd6NTjDIKK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3714750" cy="330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" cy="1096962"/>
          </a:xfrm>
        </p:spPr>
        <p:txBody>
          <a:bodyPr>
            <a:noAutofit/>
          </a:bodyPr>
          <a:lstStyle/>
          <a:p>
            <a:r>
              <a:rPr lang="es-GT" sz="10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10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5181600"/>
            <a:ext cx="31242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8000" dirty="0" smtClean="0"/>
              <a:t>Pájaro</a:t>
            </a:r>
            <a:endParaRPr lang="en-US" sz="8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181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0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" cy="1096962"/>
          </a:xfrm>
        </p:spPr>
        <p:txBody>
          <a:bodyPr>
            <a:noAutofit/>
          </a:bodyPr>
          <a:lstStyle/>
          <a:p>
            <a:r>
              <a:rPr lang="es-GT" sz="10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10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5181600"/>
            <a:ext cx="31242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8000" dirty="0" smtClean="0"/>
              <a:t>Abeja</a:t>
            </a:r>
            <a:endParaRPr lang="en-US" sz="8000" dirty="0"/>
          </a:p>
        </p:txBody>
      </p:sp>
      <p:pic>
        <p:nvPicPr>
          <p:cNvPr id="1026" name="Picture 2" descr="https://encrypted-tbn0.google.com/images?q=tbn:ANd9GcRs9x86K2xE7ZXJWgI5O3M2KG7G6rar0de-YSFOhJaD_ZmRiVS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4114800" cy="363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9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" cy="1096962"/>
          </a:xfrm>
        </p:spPr>
        <p:txBody>
          <a:bodyPr>
            <a:noAutofit/>
          </a:bodyPr>
          <a:lstStyle/>
          <a:p>
            <a:r>
              <a:rPr lang="es-GT" sz="10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endParaRPr lang="en-US" sz="10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5181600"/>
            <a:ext cx="31242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8000" dirty="0" smtClean="0"/>
              <a:t>Queso</a:t>
            </a:r>
            <a:endParaRPr lang="en-US" sz="8000" dirty="0"/>
          </a:p>
        </p:txBody>
      </p:sp>
      <p:pic>
        <p:nvPicPr>
          <p:cNvPr id="19458" name="Picture 2" descr="https://encrypted-tbn3.google.com/images?q=tbn:ANd9GcTIw47dxM3iVqJnuXa5eM7ykyPmdn--wCRGgEwQtK8vXkwgv0eWF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38359"/>
            <a:ext cx="4295775" cy="32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" cy="1096962"/>
          </a:xfrm>
        </p:spPr>
        <p:txBody>
          <a:bodyPr>
            <a:noAutofit/>
          </a:bodyPr>
          <a:lstStyle/>
          <a:p>
            <a:r>
              <a:rPr lang="es-GT" sz="10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10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5181600"/>
            <a:ext cx="31242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8000" dirty="0" smtClean="0"/>
              <a:t>Toro</a:t>
            </a:r>
            <a:endParaRPr lang="en-US" sz="8000" dirty="0"/>
          </a:p>
        </p:txBody>
      </p:sp>
      <p:pic>
        <p:nvPicPr>
          <p:cNvPr id="20482" name="Picture 2" descr="https://encrypted-tbn1.google.com/images?q=tbn:ANd9GcR0hIm-zmJ_p8PEwwkTqHGPEaetsQuB6mH2ZAps1LB6rMtJ5A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4572000" cy="366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" cy="1096962"/>
          </a:xfrm>
        </p:spPr>
        <p:txBody>
          <a:bodyPr>
            <a:noAutofit/>
          </a:bodyPr>
          <a:lstStyle/>
          <a:p>
            <a:r>
              <a:rPr lang="es-GT" sz="100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Rr</a:t>
            </a:r>
            <a:endParaRPr lang="en-US" sz="10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5181600"/>
            <a:ext cx="31242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8000" dirty="0" smtClean="0"/>
              <a:t>Burro</a:t>
            </a:r>
            <a:endParaRPr lang="en-US" sz="8000" dirty="0"/>
          </a:p>
        </p:txBody>
      </p:sp>
      <p:pic>
        <p:nvPicPr>
          <p:cNvPr id="21506" name="Picture 2" descr="https://encrypted-tbn3.google.com/images?q=tbn:ANd9GcSzVf2RfyQiJ6qdtOJOz4-FS_D5fjJNSug6yQSeW-Eh5JlCaU2w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272" y="1752600"/>
            <a:ext cx="406884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" cy="1096962"/>
          </a:xfrm>
        </p:spPr>
        <p:txBody>
          <a:bodyPr>
            <a:noAutofit/>
          </a:bodyPr>
          <a:lstStyle/>
          <a:p>
            <a:r>
              <a:rPr lang="es-GT" sz="10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10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5181600"/>
            <a:ext cx="42672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8000" dirty="0" smtClean="0"/>
              <a:t>Sombrero</a:t>
            </a:r>
            <a:endParaRPr lang="en-US" sz="8000" dirty="0"/>
          </a:p>
        </p:txBody>
      </p:sp>
      <p:pic>
        <p:nvPicPr>
          <p:cNvPr id="22530" name="Picture 2" descr="https://encrypted-tbn0.google.com/images?q=tbn:ANd9GcQgwj8bPpuX9mt7bLzZNaCg_4vGu1X6PifTD9A85UL072GzrlSqc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1" y="1676400"/>
            <a:ext cx="4560569" cy="32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" cy="1096962"/>
          </a:xfrm>
        </p:spPr>
        <p:txBody>
          <a:bodyPr>
            <a:noAutofit/>
          </a:bodyPr>
          <a:lstStyle/>
          <a:p>
            <a:r>
              <a:rPr lang="es-GT" sz="10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10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5181600"/>
            <a:ext cx="38862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8000" dirty="0" smtClean="0"/>
              <a:t>Tortuga</a:t>
            </a:r>
            <a:endParaRPr lang="en-US" sz="8000" dirty="0"/>
          </a:p>
        </p:txBody>
      </p:sp>
      <p:pic>
        <p:nvPicPr>
          <p:cNvPr id="23554" name="Picture 2" descr="https://encrypted-tbn2.google.com/images?q=tbn:ANd9GcRG0lYQM8jocsqJWT780wtKgZvT2QWDeiQD4V52FlUDhezdMg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4522900" cy="338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" cy="1096962"/>
          </a:xfrm>
        </p:spPr>
        <p:txBody>
          <a:bodyPr>
            <a:noAutofit/>
          </a:bodyPr>
          <a:lstStyle/>
          <a:p>
            <a:r>
              <a:rPr lang="es-GT" sz="10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en-US" sz="10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5181600"/>
            <a:ext cx="31242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8000" dirty="0" smtClean="0"/>
              <a:t>Uvas</a:t>
            </a:r>
            <a:endParaRPr lang="en-US" sz="8000" dirty="0"/>
          </a:p>
        </p:txBody>
      </p:sp>
      <p:pic>
        <p:nvPicPr>
          <p:cNvPr id="24578" name="Picture 2" descr="https://encrypted-tbn2.google.com/images?q=tbn:ANd9GcTAdRPp3nNxYnwfvpGpGv0BeVBSRCaZfh-BCuEyeoUkrY0R682xU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4495387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" cy="1096962"/>
          </a:xfrm>
        </p:spPr>
        <p:txBody>
          <a:bodyPr>
            <a:noAutofit/>
          </a:bodyPr>
          <a:lstStyle/>
          <a:p>
            <a:r>
              <a:rPr lang="es-GT" sz="10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en-US" sz="10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5181600"/>
            <a:ext cx="36576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8000" dirty="0" smtClean="0"/>
              <a:t>Vaquero</a:t>
            </a:r>
            <a:endParaRPr lang="en-US" sz="8000" dirty="0"/>
          </a:p>
        </p:txBody>
      </p:sp>
      <p:pic>
        <p:nvPicPr>
          <p:cNvPr id="25602" name="Picture 2" descr="https://encrypted-tbn0.google.com/images?q=tbn:ANd9GcT9Ao3XOvE20QNhchIN-04B4vzv_zaMB8d5EN54e-ZbYI-69SU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0"/>
            <a:ext cx="3295650" cy="439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" cy="1096962"/>
          </a:xfrm>
        </p:spPr>
        <p:txBody>
          <a:bodyPr>
            <a:noAutofit/>
          </a:bodyPr>
          <a:lstStyle/>
          <a:p>
            <a:r>
              <a:rPr lang="es-GT" sz="10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endParaRPr lang="en-US" sz="10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5181600"/>
            <a:ext cx="48768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8000" dirty="0" smtClean="0"/>
              <a:t>“Doble ve”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5160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" cy="1096962"/>
          </a:xfrm>
        </p:spPr>
        <p:txBody>
          <a:bodyPr>
            <a:noAutofit/>
          </a:bodyPr>
          <a:lstStyle/>
          <a:p>
            <a:r>
              <a:rPr lang="es-GT" sz="10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10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5181600"/>
            <a:ext cx="38862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8000" dirty="0" smtClean="0"/>
              <a:t>Xilófono</a:t>
            </a:r>
            <a:endParaRPr lang="en-US" sz="8000" dirty="0"/>
          </a:p>
        </p:txBody>
      </p:sp>
      <p:pic>
        <p:nvPicPr>
          <p:cNvPr id="26626" name="Picture 2" descr="https://encrypted-tbn1.google.com/images?q=tbn:ANd9GcQjkLNck6wW-QzsGFqPeBiRPw22vHOcueoDXXsol21HY_o7pE-c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93277"/>
            <a:ext cx="4476750" cy="275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" cy="1096962"/>
          </a:xfrm>
        </p:spPr>
        <p:txBody>
          <a:bodyPr>
            <a:noAutofit/>
          </a:bodyPr>
          <a:lstStyle/>
          <a:p>
            <a:r>
              <a:rPr lang="es-GT" sz="10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en-US" sz="10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5181600"/>
            <a:ext cx="31242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8000" dirty="0" smtClean="0"/>
              <a:t>Yo</a:t>
            </a:r>
            <a:endParaRPr lang="en-US" sz="8000" dirty="0"/>
          </a:p>
        </p:txBody>
      </p:sp>
      <p:pic>
        <p:nvPicPr>
          <p:cNvPr id="27650" name="Picture 2" descr="https://encrypted-tbn0.google.com/images?q=tbn:ANd9GcTMOStfeo27P09BYuKAZnJR6ggXqMfhOtZ8HW0KTCt7G7JOxMqn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498" y="1371599"/>
            <a:ext cx="4311502" cy="394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762000" y="3343882"/>
            <a:ext cx="1828800" cy="121919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0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" cy="1096962"/>
          </a:xfrm>
        </p:spPr>
        <p:txBody>
          <a:bodyPr>
            <a:noAutofit/>
          </a:bodyPr>
          <a:lstStyle/>
          <a:p>
            <a:r>
              <a:rPr lang="es-GT" sz="10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sz="10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5181600"/>
            <a:ext cx="31242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8000" dirty="0" smtClean="0"/>
              <a:t>Barco</a:t>
            </a:r>
            <a:endParaRPr lang="en-US" sz="8000" dirty="0"/>
          </a:p>
        </p:txBody>
      </p:sp>
      <p:pic>
        <p:nvPicPr>
          <p:cNvPr id="2050" name="Picture 2" descr="https://sphotos-a.xx.fbcdn.net/hphotos-prn1/32251_1319388311481_85120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401764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676400"/>
            <a:ext cx="47244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0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" cy="1096962"/>
          </a:xfrm>
        </p:spPr>
        <p:txBody>
          <a:bodyPr>
            <a:noAutofit/>
          </a:bodyPr>
          <a:lstStyle/>
          <a:p>
            <a:r>
              <a:rPr lang="es-GT" sz="10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endParaRPr lang="en-US" sz="10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5181600"/>
            <a:ext cx="31242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8000" dirty="0" smtClean="0"/>
              <a:t>Zorro</a:t>
            </a:r>
            <a:endParaRPr lang="en-US" sz="8000" dirty="0"/>
          </a:p>
        </p:txBody>
      </p:sp>
      <p:pic>
        <p:nvPicPr>
          <p:cNvPr id="28674" name="Picture 2" descr="https://encrypted-tbn2.google.com/images?q=tbn:ANd9GcQJIQKg8D6sesVuWeP1BVjjpNX080wGX2SFDUQrgK14zQNVhJ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4752975" cy="356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" cy="1096962"/>
          </a:xfrm>
        </p:spPr>
        <p:txBody>
          <a:bodyPr>
            <a:noAutofit/>
          </a:bodyPr>
          <a:lstStyle/>
          <a:p>
            <a:r>
              <a:rPr lang="es-GT" sz="10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10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5181600"/>
            <a:ext cx="31242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8000" dirty="0" smtClean="0"/>
              <a:t>Cerdo</a:t>
            </a:r>
            <a:endParaRPr lang="en-US" sz="8000" dirty="0"/>
          </a:p>
        </p:txBody>
      </p:sp>
      <p:pic>
        <p:nvPicPr>
          <p:cNvPr id="3074" name="Picture 2" descr="https://encrypted-tbn0.google.com/images?q=tbn:ANd9GcQ5t1_C3NrQLqjMMONftBt-W5yO5qzv3mgU7qFh8F0C6S5daW6k-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3733800" cy="329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" cy="1096962"/>
          </a:xfrm>
        </p:spPr>
        <p:txBody>
          <a:bodyPr>
            <a:noAutofit/>
          </a:bodyPr>
          <a:lstStyle/>
          <a:p>
            <a:r>
              <a:rPr lang="es-GT" sz="10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sz="10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5181600"/>
            <a:ext cx="50292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8000" dirty="0" smtClean="0"/>
              <a:t>Dinosaurio</a:t>
            </a:r>
            <a:endParaRPr lang="en-US" sz="8000" dirty="0"/>
          </a:p>
        </p:txBody>
      </p:sp>
      <p:pic>
        <p:nvPicPr>
          <p:cNvPr id="4098" name="Picture 2" descr="https://encrypted-tbn3.google.com/images?q=tbn:ANd9GcRYIiSWq_nwVVEwWZ7tezIV0DuqqAoVVFwWQ1_DNxd8aKXvjdyN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3733800" cy="371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" cy="1096962"/>
          </a:xfrm>
        </p:spPr>
        <p:txBody>
          <a:bodyPr>
            <a:noAutofit/>
          </a:bodyPr>
          <a:lstStyle/>
          <a:p>
            <a:r>
              <a:rPr lang="es-GT" sz="10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n-US" sz="10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5181600"/>
            <a:ext cx="38100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8000" dirty="0" smtClean="0"/>
              <a:t>Elefante</a:t>
            </a:r>
            <a:endParaRPr lang="en-US" sz="8000" dirty="0"/>
          </a:p>
        </p:txBody>
      </p:sp>
      <p:pic>
        <p:nvPicPr>
          <p:cNvPr id="5122" name="Picture 2" descr="https://encrypted-tbn1.google.com/images?q=tbn:ANd9GcTP4hseWQid_zRKhmMtJY__1ATcl3R-HPRJrtM8q-ASSSz7fI0WF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82207"/>
            <a:ext cx="4038600" cy="344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" cy="1096962"/>
          </a:xfrm>
        </p:spPr>
        <p:txBody>
          <a:bodyPr>
            <a:noAutofit/>
          </a:bodyPr>
          <a:lstStyle/>
          <a:p>
            <a:r>
              <a:rPr lang="es-GT" sz="10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10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5181600"/>
            <a:ext cx="31242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8000" dirty="0" smtClean="0"/>
              <a:t>Flor</a:t>
            </a:r>
            <a:endParaRPr lang="en-US" sz="8000" dirty="0"/>
          </a:p>
        </p:txBody>
      </p:sp>
      <p:pic>
        <p:nvPicPr>
          <p:cNvPr id="6146" name="Picture 2" descr="https://encrypted-tbn0.google.com/images?q=tbn:ANd9GcQPwzeiwnXXLCh8-MsFFbZCRO_N_8lf17_RWDx-CnTSnMCfZu4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328612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" cy="1096962"/>
          </a:xfrm>
        </p:spPr>
        <p:txBody>
          <a:bodyPr>
            <a:noAutofit/>
          </a:bodyPr>
          <a:lstStyle/>
          <a:p>
            <a:r>
              <a:rPr lang="es-GT" sz="10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endParaRPr lang="en-US" sz="10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5181600"/>
            <a:ext cx="31242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8000" dirty="0" smtClean="0"/>
              <a:t>Gato</a:t>
            </a:r>
            <a:endParaRPr lang="en-US" sz="8000" dirty="0"/>
          </a:p>
        </p:txBody>
      </p:sp>
      <p:pic>
        <p:nvPicPr>
          <p:cNvPr id="7170" name="Picture 2" descr="https://encrypted-tbn2.google.com/images?q=tbn:ANd9GcSrj0ydjjn32z9nlTCIEoaQekRXmVKrYBFG-3ZGSxaXCgEHNpiC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4114800" cy="371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24000" cy="1096962"/>
          </a:xfrm>
        </p:spPr>
        <p:txBody>
          <a:bodyPr>
            <a:noAutofit/>
          </a:bodyPr>
          <a:lstStyle/>
          <a:p>
            <a:r>
              <a:rPr lang="es-GT" sz="10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en-US" sz="10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5181600"/>
            <a:ext cx="3124200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8000" dirty="0" smtClean="0"/>
              <a:t>Helado</a:t>
            </a:r>
            <a:endParaRPr lang="en-US" sz="8000" dirty="0"/>
          </a:p>
        </p:txBody>
      </p:sp>
      <p:pic>
        <p:nvPicPr>
          <p:cNvPr id="8194" name="Picture 2" descr="https://encrypted-tbn0.google.com/images?q=tbn:ANd9GcTLiJf3RLuvZrFNUdbzrSlEKoZrrZOGjrmKRAs7s4D2bSL7xD3z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2795307" cy="410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63</Words>
  <Application>Microsoft Office PowerPoint</Application>
  <PresentationFormat>On-screen Show (4:3)</PresentationFormat>
  <Paragraphs>59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el alfabeto </vt:lpstr>
      <vt:lpstr>A</vt:lpstr>
      <vt:lpstr>B</vt:lpstr>
      <vt:lpstr>C</vt:lpstr>
      <vt:lpstr>D</vt:lpstr>
      <vt:lpstr>E</vt:lpstr>
      <vt:lpstr>F</vt:lpstr>
      <vt:lpstr>G</vt:lpstr>
      <vt:lpstr>H</vt:lpstr>
      <vt:lpstr>I</vt:lpstr>
      <vt:lpstr>J</vt:lpstr>
      <vt:lpstr>K</vt:lpstr>
      <vt:lpstr>L</vt:lpstr>
      <vt:lpstr>LL</vt:lpstr>
      <vt:lpstr>M</vt:lpstr>
      <vt:lpstr>N</vt:lpstr>
      <vt:lpstr>Ñ</vt:lpstr>
      <vt:lpstr>O</vt:lpstr>
      <vt:lpstr>P</vt:lpstr>
      <vt:lpstr>Q</vt:lpstr>
      <vt:lpstr>R</vt:lpstr>
      <vt:lpstr>Rr</vt:lpstr>
      <vt:lpstr>S</vt:lpstr>
      <vt:lpstr>T</vt:lpstr>
      <vt:lpstr>U</vt:lpstr>
      <vt:lpstr>V</vt:lpstr>
      <vt:lpstr>W</vt:lpstr>
      <vt:lpstr>X</vt:lpstr>
      <vt:lpstr>Y</vt:lpstr>
      <vt:lpstr>Z</vt:lpstr>
    </vt:vector>
  </TitlesOfParts>
  <Company>University of Dayton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alfabeto </dc:title>
  <dc:creator>User</dc:creator>
  <cp:lastModifiedBy>User</cp:lastModifiedBy>
  <cp:revision>13</cp:revision>
  <dcterms:created xsi:type="dcterms:W3CDTF">2012-08-25T23:32:15Z</dcterms:created>
  <dcterms:modified xsi:type="dcterms:W3CDTF">2012-08-26T00:09:58Z</dcterms:modified>
</cp:coreProperties>
</file>