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9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0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5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23A8-DB16-49B2-9E6E-C3312F007D3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6F91-C345-4CC9-9952-473B4C20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14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58067">
            <a:off x="726339" y="2567771"/>
            <a:ext cx="7772400" cy="1470025"/>
          </a:xfrm>
        </p:spPr>
        <p:txBody>
          <a:bodyPr>
            <a:normAutofit/>
          </a:bodyPr>
          <a:lstStyle/>
          <a:p>
            <a:r>
              <a:rPr lang="es-GT" sz="8000" dirty="0" smtClean="0"/>
              <a:t>¿De dónde eres?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1.google.com/images?q=tbn:ANd9GcQDteka2QLrZoR71tjXwelhxkfs8olYJfz4KR3JETFcBAEjRLeE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1"/>
            <a:ext cx="3399227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oogle.com/images?q=tbn:ANd9GcRgyw9r7M0Yz4XTR5N8fbt13pNEy1oyleSqL6crJUIT3HVDTwDA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420932" cy="227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9145" y="691546"/>
            <a:ext cx="7553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GT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4398" y="4239608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GT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1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La repuesta….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Soy de _______________. </a:t>
            </a:r>
          </a:p>
          <a:p>
            <a:pPr lvl="1"/>
            <a:r>
              <a:rPr lang="es-GT" dirty="0" smtClean="0"/>
              <a:t>I am </a:t>
            </a:r>
            <a:r>
              <a:rPr lang="es-GT" dirty="0" err="1" smtClean="0"/>
              <a:t>from</a:t>
            </a:r>
            <a:r>
              <a:rPr lang="es-GT" dirty="0" smtClean="0"/>
              <a:t> ___________.</a:t>
            </a:r>
            <a:endParaRPr lang="es-GT" dirty="0"/>
          </a:p>
          <a:p>
            <a:pPr marL="457200" lvl="1" indent="0">
              <a:buNone/>
            </a:pPr>
            <a:endParaRPr lang="es-GT" dirty="0"/>
          </a:p>
          <a:p>
            <a:pPr marL="457200" lvl="1" indent="0">
              <a:buNone/>
            </a:pPr>
            <a:endParaRPr lang="es-GT" dirty="0" smtClean="0"/>
          </a:p>
          <a:p>
            <a:pPr marL="457200" lvl="1" indent="0">
              <a:buNone/>
            </a:pPr>
            <a:r>
              <a:rPr lang="es-GT" dirty="0" smtClean="0"/>
              <a:t>Es de _________________. </a:t>
            </a:r>
          </a:p>
          <a:p>
            <a:pPr marL="457200" lvl="1" indent="0">
              <a:buNone/>
            </a:pPr>
            <a:r>
              <a:rPr lang="es-GT" dirty="0"/>
              <a:t>	</a:t>
            </a:r>
            <a:r>
              <a:rPr lang="es-GT" dirty="0" smtClean="0"/>
              <a:t>S/he </a:t>
            </a:r>
            <a:r>
              <a:rPr lang="es-GT" dirty="0" err="1" smtClean="0"/>
              <a:t>is</a:t>
            </a:r>
            <a:r>
              <a:rPr lang="es-GT" dirty="0" smtClean="0"/>
              <a:t> </a:t>
            </a:r>
            <a:r>
              <a:rPr lang="es-GT" dirty="0" err="1" smtClean="0"/>
              <a:t>from</a:t>
            </a:r>
            <a:r>
              <a:rPr lang="es-GT" dirty="0" smtClean="0"/>
              <a:t> ____________. 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8083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Práctica: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¿De dónde es tu abuela? </a:t>
            </a:r>
          </a:p>
          <a:p>
            <a:endParaRPr lang="es-GT" dirty="0" smtClean="0"/>
          </a:p>
          <a:p>
            <a:endParaRPr lang="es-GT" dirty="0"/>
          </a:p>
          <a:p>
            <a:pPr marL="0" indent="0">
              <a:buNone/>
            </a:pPr>
            <a:endParaRPr lang="es-GT" dirty="0"/>
          </a:p>
          <a:p>
            <a:r>
              <a:rPr lang="es-GT" dirty="0" smtClean="0"/>
              <a:t>¿De dónde eres?</a:t>
            </a:r>
          </a:p>
          <a:p>
            <a:endParaRPr lang="es-G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16989">
            <a:off x="463937" y="1101897"/>
            <a:ext cx="8229600" cy="1571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sz="6600" dirty="0" smtClean="0"/>
              <a:t>¿Cuántos años tienes? </a:t>
            </a:r>
            <a:endParaRPr lang="en-US" sz="6600" dirty="0"/>
          </a:p>
        </p:txBody>
      </p:sp>
      <p:pic>
        <p:nvPicPr>
          <p:cNvPr id="2050" name="Picture 2" descr="https://encrypted-tbn3.google.com/images?q=tbn:ANd9GcTP_2FPuN9ZD-oIWrBLevpUpss8P43wmOmkfi4sLLs_T9kkUuAZ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2667000"/>
            <a:ext cx="3094037" cy="302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63284" y="2830566"/>
            <a:ext cx="106346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1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18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6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La Respuesta…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Tengo _____ años. </a:t>
            </a:r>
          </a:p>
          <a:p>
            <a:endParaRPr lang="es-GT" dirty="0"/>
          </a:p>
          <a:p>
            <a:pPr lvl="1"/>
            <a:r>
              <a:rPr lang="es-GT" dirty="0" smtClean="0"/>
              <a:t>I am ___ </a:t>
            </a:r>
            <a:r>
              <a:rPr lang="es-GT" dirty="0" err="1" smtClean="0"/>
              <a:t>years</a:t>
            </a:r>
            <a:r>
              <a:rPr lang="es-GT" dirty="0" smtClean="0"/>
              <a:t> </a:t>
            </a:r>
            <a:r>
              <a:rPr lang="es-GT" dirty="0" err="1" smtClean="0"/>
              <a:t>old</a:t>
            </a:r>
            <a:r>
              <a:rPr lang="es-GT" dirty="0" smtClean="0"/>
              <a:t>. </a:t>
            </a:r>
          </a:p>
          <a:p>
            <a:pPr marL="457200" lvl="1" indent="0">
              <a:buNone/>
            </a:pPr>
            <a:endParaRPr lang="es-GT" dirty="0" smtClean="0"/>
          </a:p>
          <a:p>
            <a:pPr marL="457200" lvl="1" indent="0">
              <a:buNone/>
            </a:pPr>
            <a:r>
              <a:rPr lang="es-GT" dirty="0" smtClean="0"/>
              <a:t>¿Cuántos años tiene tu mamá? </a:t>
            </a:r>
          </a:p>
          <a:p>
            <a:pPr marL="457200" lvl="1" indent="0">
              <a:buNone/>
            </a:pPr>
            <a:endParaRPr lang="es-GT" dirty="0"/>
          </a:p>
          <a:p>
            <a:pPr marL="457200" lvl="1" indent="0">
              <a:buNone/>
            </a:pPr>
            <a:r>
              <a:rPr lang="es-GT" dirty="0" smtClean="0"/>
              <a:t>	Ella tiene ___ años. 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5014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Práctica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dirty="0" smtClean="0"/>
              <a:t>En grupos de dos, habla con su compañero de clase para encontrar las respuestas. Escribe las respuestas en una hoja de papel. </a:t>
            </a:r>
          </a:p>
          <a:p>
            <a:pPr marL="0" indent="0">
              <a:buNone/>
            </a:pPr>
            <a:endParaRPr lang="es-GT" dirty="0"/>
          </a:p>
          <a:p>
            <a:pPr marL="514350" indent="-514350">
              <a:buAutoNum type="arabicPeriod"/>
            </a:pPr>
            <a:r>
              <a:rPr lang="es-GT" dirty="0" smtClean="0"/>
              <a:t>¿De dónde eres? </a:t>
            </a:r>
          </a:p>
          <a:p>
            <a:pPr marL="514350" indent="-514350">
              <a:buAutoNum type="arabicPeriod"/>
            </a:pPr>
            <a:r>
              <a:rPr lang="es-GT" dirty="0" smtClean="0"/>
              <a:t>¿De dónde es tu papá? </a:t>
            </a:r>
          </a:p>
          <a:p>
            <a:pPr marL="514350" indent="-514350">
              <a:buAutoNum type="arabicPeriod"/>
            </a:pPr>
            <a:r>
              <a:rPr lang="es-GT" dirty="0" smtClean="0"/>
              <a:t>¿Cuántos años tienes?</a:t>
            </a:r>
          </a:p>
          <a:p>
            <a:pPr marL="514350" indent="-514350">
              <a:buAutoNum type="arabicPeriod"/>
            </a:pPr>
            <a:r>
              <a:rPr lang="es-GT" dirty="0" smtClean="0"/>
              <a:t>¿Cuántos años tiene tu tía?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¿De dónde eres?</vt:lpstr>
      <vt:lpstr>La repuesta….</vt:lpstr>
      <vt:lpstr>Práctica: </vt:lpstr>
      <vt:lpstr>PowerPoint Presentation</vt:lpstr>
      <vt:lpstr>La Respuesta…</vt:lpstr>
      <vt:lpstr>Práctica 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¿De dónde eres?</dc:title>
  <dc:creator>User</dc:creator>
  <cp:lastModifiedBy>User</cp:lastModifiedBy>
  <cp:revision>8</cp:revision>
  <dcterms:created xsi:type="dcterms:W3CDTF">2012-09-17T21:57:42Z</dcterms:created>
  <dcterms:modified xsi:type="dcterms:W3CDTF">2012-09-17T22:24:59Z</dcterms:modified>
</cp:coreProperties>
</file>