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4B51-9F9A-4874-9DE2-B14A860AE485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F464-5D72-4B80-AD3D-294EF9DA1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6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4B51-9F9A-4874-9DE2-B14A860AE485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F464-5D72-4B80-AD3D-294EF9DA1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8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4B51-9F9A-4874-9DE2-B14A860AE485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F464-5D72-4B80-AD3D-294EF9DA1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9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4B51-9F9A-4874-9DE2-B14A860AE485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F464-5D72-4B80-AD3D-294EF9DA1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6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4B51-9F9A-4874-9DE2-B14A860AE485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F464-5D72-4B80-AD3D-294EF9DA1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7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4B51-9F9A-4874-9DE2-B14A860AE485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F464-5D72-4B80-AD3D-294EF9DA1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6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4B51-9F9A-4874-9DE2-B14A860AE485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F464-5D72-4B80-AD3D-294EF9DA1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8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4B51-9F9A-4874-9DE2-B14A860AE485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F464-5D72-4B80-AD3D-294EF9DA1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3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4B51-9F9A-4874-9DE2-B14A860AE485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F464-5D72-4B80-AD3D-294EF9DA1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3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4B51-9F9A-4874-9DE2-B14A860AE485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F464-5D72-4B80-AD3D-294EF9DA1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7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4B51-9F9A-4874-9DE2-B14A860AE485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F464-5D72-4B80-AD3D-294EF9DA1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5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B4B51-9F9A-4874-9DE2-B14A860AE485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0F464-5D72-4B80-AD3D-294EF9DA1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1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8005" y="2967335"/>
            <a:ext cx="67279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Comparaciones</a:t>
            </a:r>
            <a:endParaRPr lang="en-US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029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73" y="1371600"/>
            <a:ext cx="3048000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322" y="1491554"/>
            <a:ext cx="2676525" cy="393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3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6663"/>
            <a:ext cx="3731525" cy="373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87" y="1752600"/>
            <a:ext cx="3581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752600"/>
            <a:ext cx="366206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7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200400" cy="390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891" y="1600200"/>
            <a:ext cx="4500505" cy="390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7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440151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33800"/>
            <a:ext cx="46958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2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21642"/>
            <a:ext cx="2697997" cy="418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746" y="1392430"/>
            <a:ext cx="2362200" cy="424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1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6" y="533399"/>
            <a:ext cx="3664424" cy="344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1142"/>
            <a:ext cx="4126957" cy="245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8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35373"/>
            <a:ext cx="348996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data:image/jpg;base64,/9j/4AAQSkZJRgABAQAAAQABAAD/2wCEAAkGBhQSERUUEhQWFBMWGBkZGRgYGR0eHxgdGRgfGhoYHRccGycfHBwmHxgYIC8iIycqLi0uHCAxNTAqNSYrLCkBCQoKDgwOGg8PGi8jHyUtNiwqLzI0Li8qLyo2Ly0sNC0pLCktLDUsLiosKSwsKSkvLCovLiwpLSwtLCwsLCwsLf/AABEIAO0A1QMBIgACEQEDEQH/xAAcAAACAwEBAQEAAAAAAAAAAAAABgQFBwMCAQj/xABSEAABAgMEAwcNDgUCBgMAAAABAgMABBEFBhIhBxMxIkFRU2FxkRQXMjRUcnOBk6Gx0dIIFSMzNkJSkqKys8LD0xYkNVXBgvAlJkNjg+GUo/H/xAAbAQABBQEBAAAAAAAAAAAAAAAAAQIDBAUGB//EAEARAAEDAgMEBQkHAgYDAAAAAAEAAgMEERIhMQVBUZETImFxgRQyMzRSobHB0QYVQnKS4fAjYxY1Q1NisiSC0v/aAAwDAQACEQMRAD8A3GCCCBCIIIIEIggggQiCCCBCIII4T0+2y2p11aUNoFVKUaAAb9YELvC3eXSJIyFRMPpCx/007pfjSnZ46Rm9p38n7bfVK2QlTMsMnJg1SacJV8wHeSndHkzAu7J0R2ZZzWvtBaXl7VOPqCUV27lFcz3xUT5oEKFMe6HaUrDKyT755SE+ZKVmPI02TwzVYz2HncHnLFInTWnOypUYJZC3EjeZbCE+LFh9EQk+6RlK5yr4HIUHzYoEKTZ3uhpQqwzLD8urfyCwOelFfZjQrCvNLTqMcq8h0DbhOae+Sd0nxiEmX0n2LaQDcxgBOQTMtgDPgczSnnxCK239CSUqEzYz6pZ4bpKcZwK39y4N0mvAcSTyQIWuQRlNytLbiX+obYR1PNAhIcIwpWTsChsBO8obk8m/q0CEQQQQIRBBBAhEEEECEQQQQIRBBBAhEEEECEQQQQIRBBBAhEEEECF8UqgqchGG25aD15LQ6jlllFnMGrjg+fQ0x8pOYQnnUeRn05XsUxKolGKmYmzgonaEVAVTlUSEjnVEuzpZq71j1Kcb2VQNrz68koFMyAcsvmpJgQvF5L1StgyzcpKM45hQo0wmpJJy1jhG6NT41HIbMk5GjeZnnETFuzhaLhAbYSRj3RACUpzS3mRkAo8NM4aLp3fTKKVOT5D9pv0W4AQVy7a6gatvMmlKHCK0BCQcNFMsjY6A249M0wLo4slJTiLZxNvlOSm3KZEDgFKbIEoBJsEtS91rMkphDKZFtW7CFLcIcXUhGEpbUSSDjzKRlQ5ARZW1KNNrdAkJdaEBVEmW2pDJXrNcBgw46IKaV3670UNraVHlOHqdKG265FSaqVTfOdBzb3DHFzStNlIADSTvqCTn4iqgisali3G7AqyAbAX7dO9FqXQsebeSymWUyt0qCHZc0BAUUpWE5oIOBZORokV2GsVqbItO7yi5LudXSCTVxrOrYOdSjMtmmeJNRwikMFh6T6uJE22giuTqBQoqMNSM6ihoaUy3jFw9Yq5R5T7Tx1ThLi3FDWE1w/BhAG6K1kqBGdKIRgrnKyRrxks6roZqRwbKNdDuKi2tZEjeSQDrRAdAIQum7ZXtLaxvp4RwGo3jFTopvs80+qybRqmYaqlpSvngCuDF87c7pJ308wqWnZ/vVMG1JJtaJZSsE9K0pgFfjUpBIyxBVASM8siaetNF29dLtWpKH4aXCV40fOariCwd/CSFcxVEiprV4Iobj3oTaEizMDJShRY+itOSxzVzHIRF9AhEEEECEQQQQIRBBBAhEEEECEQQQQIRBBBAhEEEECEQQR5WsAEnIDMwIWMyKPfG9bi1bpqRTuRvVb3I/wDsWpXihutNxEzatXT/AC9moQqhFQqZf+LyFSopRhoBniWIVvc/oLq7Qm1bXXUivOVOK++mHG49nomJR91wV6qmn3TQkEYHsDZCgQUkBlBBBBBzECF7sOW6qmuqXEhSWsSUElBwrKiFIFAFUSNmsShaCpQzBMQtK9tYGES6TunTVXeJOzxqp0GHKz7OQwjA2KAlSiSSSpSjVSlKJJUSTtMYjfK0C9OvqJ2LKE8iUHCPRXnJivUPwstxW7sKmE1TiOjc/Hd9fBUsEXN1ru9VuqSVFCEIK1FKcSiBkEpTvqP+ImOXHdxHcqSAFKwkVUkf9JBpkXF5bkbNppGcGOIuAu1fWQseWOdYj+fzw4hLUbBo6tBMzIll0BerJbUFZ1QRVNfFUf6YzK3bAXKKQh0pxqQFFINcFSdyeXYfHDbogeo8+neKEnoVT/MTQXbJYrM2w2OoojI03tmD42V/aDxlZgIfcbVLPhSFJWSpZTgVlhGQQNlEpphxqWonM8riMYETdlvbtMsopRXPHLPgqb27aAqR4gN6HJcogqxlIKqYa8lQadIBhcnUaq2ZdYyExKvNK5SytLiOgLcjTXAJG0GuqlZu0LOWfinCtP8ApVq1HxjVmNijHlfy18MskzTOfja/ypkeONhgQiCCCBCIIIIEIggggQiCCCBCIIIIEIggggQiCCCBCIo78WkJezpp0mmFlynfFJSkeNRAi1nJ1tpBW6tLaE5lSiABzk5Ri18rzOXgmUWbZ1epkqCnn6GhAPZd4N4HNSqcECEzaA7P1VkYzlrXXHPEAGx4vgzF/oxfT72SoqMWBZpw0cUFHpPniDfGbbs6zkSjGRKA0gb4QBRajzjKvCqEaxJp8yTYlQ5rJSYfQS3UqCHiHUVSAaoOIjnRELpQ0kcFqU+znSsa9xwhxIBOml/eRZO81fKaC31pSzqWXlN6tSVY1BBAKtYFUBNagYDlTnhGv9ZimLQcSMOBYU8Co03NQVBOWahVZpwIMVL1ozAmnStT3VSphrEyGgW1JCUKKlFIyWSzQgHeIptp7tKWfnlrC0rddcqOxJIO9lTcgZU4IZUOYQ0EK9samqGGdzJALXaD2ix5dvamS89yJyU6nMi01NEhRdLjCFnECCkBSqlCSNmGlCCSrMU1acfdS2kttpW4doKqAbkk55naAN/bEGwLYLsqFlB17acLrQpiS6hO6boSBUnsSTQgpNaGKmUvswhpTiWZqmNRUgoGMLUo1bIKq4qmgTtySBlSLDQGiwWDLK+V5e83J1SSqTmlyT65+WlpM69jVLCMBTrXcLqlnFVQSF7VHMg5nbEa6Urjl2Xg6tJde1biWnFtqCS2st1KCFAKUMVK7w5YedIUmucl2pRpHwrqkurQsjcob3RxkEjs8CBnQk8AMZ7O3MnUMuKU1gSkt1C1US58KiiTgNSmu3ZlXOsQuylacN1rU95KCZjpsI3DLXXvz7N6ebKvq3LSwQp0uuqedCMayrA3rlJQpxwkmgSAcySfPFhP2ih+bst1HYrVMlNcjTUKGznpCJce4YmkuJcXqHELxFtCNzq3CSkpCjVIxJcTnXseWJl/J4S05JsME/yTIUKmua1AJBPDRonmMK5z2lxcMkyKmpp2RRQOJkPnX7l40qqEtbllzZyQSEKV3rmefM5GxCEO/F3UW5ZYLJGtFHGid5YFFNq4K5p56Heio0baVElIkbSOonGfg6ubkOYchUnY5w17LaNsSg3zWU5pY4tcLELU4I+Ax9hU1EEEECEQQQQIRBBBAhYxpddmnLXkpWWmnZfXthNUOLSmpcWMRSlQrsj0NEFrf3l3673tx00gH/mayu9R+K5DLpNvA/LKlww4UYw5ioBnhKKbRymGPeGNxFWaSmdVSiJhsTx7rpW60Nrf3l3673twdaG1v7y79d724hG/s93QroT6o+fx5Pd0K6E+qK/lTeBW5/hyo9pvv+indaG1v7y79d724+p0Q2t/eXfrve3ED+PJ7uhXQn1R8/jqe7oX0J9UHlTeBR/hyo9pvv8AorWW0BqdWFWhaD0wB80V++4tR6EjnhrctGz7GZ1MuhIVxaDVSjTsnFmp8as+ARm83e2bcFFzDhHADT7tIqYY+q9kK3TfZwB153XHAfVTrZthyadU66aqOwbyRvJA3gIm3EvGJKfSVmjMyAysnYlYJLKzyVKkE71RwRSRymZcOIKFZgin/vn34rRyFr8RW7WUTZ6YwNFuHYRotMsK68yHmS5LFDgcQt98uIIXgLizhAUVHEpxW8OyNY0qPz5Yt+ZpaxLTU460623hllN0SlwgKIW6o9mrcpRhOR4KmsMzd/7QmWCsqZlkJalnlapONa2nl4HFJWvcoKKEkYFU4Y2b4gHLzAs6F7o3AgjVRn7UcTbLq333ZZaFOtF1CE6nVoCVsl1OdQA6nEV07MUKaVhiev40KOFUhrgmgmNacgcidTg12VKlFdzvqANYRrTsd9AxtuKcWpybbmC6SrWrQwsoIVtSpcsvYNzVpNAKRIRLTj8my+EsqE0+poM4iDjWlKHFl3sSlQl3BQDY5Wp2AtbVNDydE0aKbUmXpqc1qi4Aolbi2sC1EuFLIG7NEBCFnBhThKt+tToVsWYJhhxlRKQ4kpxDak7yhyg0I5oxi7T03LsuvtzZS44uVedCm0KRgmVFtZwKGPE24FgkLApvCOptqaafbdm5ii3HH0JeC1JQ0pldC2tlaw0GyjdUzUquRBFYMJQZBZaLJ2Mizw9OTMy44Q1RalBCUpSglW5QhIzqTSpJzpGLO2guZddmXBRb6yun0U0wto/0oCR0xMvRpAdtfAzhDcq0au4SSH3EnKlQDq9igDnnnnSkOKFVLfq812X2docP/kOFho35n5c0xXQviuSWcsbKju0fmTwK9PnDxbF1rMtxGM0LgFNYg4XUcigRmORQI4IyWPbLykEKSopUNhSSCPGM4ginLMtQtTaGx4qs4wcLuPHvHzTWrQfOs7mUtV1De8k6xFBwbhyh6BHjrQWv/eHPKP8AtRAZvvOpFBMLI5aHzkR7N/J7uhXQn1RZ8qbwKwj9nKj22+/6KYND9rf3hzyj/tx96z9rf3h367/txC/jye7oV0J9UfP46ne6F9CfVB5U3gUf4cqPab7/AKKcdDtq/wB4c+u/7cRrQ0T2o0044bWcIbQpdMb2eFJNOz5I4m/M73Qv7PqjQ7HtBx6xnXHVFay1MVJ5AoDzRJHOJDYKlXbIlo4xI9wIvbK/07Eue58tN1+TmFPOuOqDwAK1qUQNWk0BUTQQRG9zb2lM+HH4aYInWOvGkD5TWV3qPxXItdMXZSveu+luKrSB8prK71H4rkWumLspXvXfS3EFR6MrY2J68zx/6lJl27JE1NNsqUUhZVmBUiiFK2f6Yfes+33Qv6g9cKWjz+pS/O5+CuNviCnja9tyFsbbr6imnayJ1hhvu4nis7Oh9HdC/qD2oS7Mu/rZ7qXEaaxaSoDOiK1NP9MbxGXXElMdqzC95BePjU5hHmKoWSFoc0Ab1FQbTqHxTPkdfC3LTXkqG+l0xIrbCVlaVpJqQBQg0Iy5xDHZ2ihDrTbhmFArQlVMAyxJBp2XLE/S9J1l2nPoOFPiWn1oEN9hD+WY8E39wQrYW9IQRkkn2pUCiika7rEkHTd4JJ6zyO6F/UHtQoXxuyJF1DYWXMSMVSKU3RFMjyRucZPpd7aa8CPvqhJ4mNZcBLsjaNTPUhkj7ix3D6LOrSsxD6MKxzEbQeT1RBs+3JmQCkOI6ol1MPS+WWFDpCuyoSCFDEAeEgHOLmCK8U7o8ty29obJhrOscncfrxXaztJksUkuFaV6yTdzTUFbYLUxmmuRbNRw5iObF7ZNlMupLxJZCVhA1mHWMzIRjCCKBbktTPkNaEmsCZsZlzsm014RkelNI4/w1L8X9pftRc8sadQuZP2ZqGmzXC3j9FPtLSNLp17bCFupcbm2U/NAS6+HWFjf3BK8qDbFXNLmp9RM0rVslwu6pOW7KQkqoakEhI28uWcWclZiUmjTYxH6Kcz0ZwxyNxp13sWFJHCuiPvEHoERvqXvyYFdp9hU9MQ+qeO7Qczr7kvMshCQlIASMgBHuHVOiebw1KmQeDEr04Yp7KuotydEo7Vpe6qaVpRJUCM6EGm2u/FUxvvmNV0UddTFpwPFmi5tuA7PoqKCNLe0SNoQpRmFkpST2IGwV4YjXV0dMzUq28txwKXiqE4aCiinfHJDugfe1lW++KTAZA7IG2h1N/ok+wLDXNvapspSqhNVVplzRJvLdJ2Swa1SFazFTCT82la1A+kIbXrumzZ2W6kq6t7GkhylABhqaim8SfFFrfixerZmWYSrCUpcWs7cKCUAGnCSCBzQ/oeqeKqHapNQwtI6Igk8cr/MZcVkUEa8dFEphpidxfSxD0YaRXy+idpCHC84tRBUUFBCdyBliBSd1Wuw8EIaZ6mbt2kI1PJZjGsXX/obng5j88ZMk5CNZuv/AENzwcx+eFpfP8FD9ovVR+YfApb9zb2lM+HH4aYIPc29pTPhx+GmCNJcIvGkD5TWV3qPxXItNMXZy3eu+lEVekD5TWV3qPxXItNMXZy3eu+lEQVHoytjYfrrPH/qUkWJaypV9DyAFKRWgOw1SUnZyKMbRdC8nVsvrCnAoKKVJBqKihqOQgjzxhMadoff+DmEcCkHpBH+IqUzyHYdy6Pb9Mx9OZrdYWz7L6e9X9972mRbbKEBanFECpoBhAJ2c4il0UoK+qnyKFxwD0qNPGuOulxisq0v6LtPrIV7IifoylcEgg/TUtX2sP5Ys5ma24LEAjj2ViaOs51ie43+SkaQ5TWWe9wpAWP9KgfRWKS4d+lzDiJZbaUhLe5Ukn5gAzB4RDracrrWXG/poUn6ySP8xlmiZis4sn5rR6SpI9cElxK229JRCOSgmDxctzHYSLfJabbtrCVl3HlDEECtBvkmgFeciMUvPeZc66lxaEowpwgJJOVSdp3841LSIgrlUtA0LrzTdeDErbSKaT0QND419auRKQn01MNna95wt0U+yZqSki6abziSBrpl4LLo6ykot1YQ2krWrYlIqTTbG2WfcGSZpRlKyN9zd+Y5eaKq0WkptuUCQEjUryAp81zeEQGmItcrVbt2OUubE05NJz7BfRJbWjicJbCkJRrFYc1VKRQkqVSoAoOGtaCHyQ0YyaEUcSp1W+pSlDoCSAPPDapQAqcgIi2farT4UWXEuBJocJrQ8EWmwMaVz1RtesqG3Bwga4bjmf3SLYt3UydshCCS2plS012gHIivODGixnN/rcXKT7LzYSpQYKaKrTNZ4IfpWZxtJXSmJAVTgqmv+YWKwLmjimbREsjIp354m2v2i6kQnW+42zaso64pKApp1JUTQVGSRX/WYotE86tUxMBS1KBQFGpJzxUrnzwaYPjJbvV+lMMdJijx2/l1ap6Doa/yVztWkX72laNaHxLneK+6YWNGdqtrk0MpVVxoHGmhyxLUQcxQjmhkf7XV4M/djNtEHx73g0/eh73Wkb2qtTQiSimJ/CWke8fNTtLE0ttyVW2pSFAO0Uk0IrgG0R80TPKccmnHFFayGt0okk1x1zPMI56YTupbmc9KIqNGNspZmihZol5OEE7MQNU9OY8cVy60+f8AMltRwmTY/VGdj32Drp9vre4yKWilvWFxRGZoAE0rnTaa+mLOVtNMxKa5HYrbJod7I1B5QaiPtvWC1NtFp0ZbQRtSeEGMxtgT9lp1KXT1OSrAoJSQcWZBxJJSrblXhpE73uYSTosikpoauJscZDZQc73s4dmuY4JLRsHMI1m6/wDQ3PBzH54ycCNYuv8A0Nzwcx+eKtL5/guh+0Xqo/MPgUt+5t7SmfDj8NMfYPc3dozPh/00wRpLg1z0gfKayu9R+K5Fppi7OW7130oir0gfKayu9R+K5Fnph7OW7130oiCo9GVsbD9dZ4/ArO4ftED9H308LaT9VVPzQgw3aLn8M+B9NtafQr8sUITZ4XZ7UZjo5B2X5Z/JPektjFZ7p+gUK6FgHzExb3fldTKMoOWFpFefCCrz1j3btn6+Xca+mKecRyvLNaqTfX9FtVPGKD0xpEWcXdi4NshkgZTj2yeYAHzXaxbSEww26PnpB8ew+cQp3Cs3VztoCnYuBI5lKUv0YYmaL5rHIJTvtrWnz4h96L6z7N1b0w5xqkH6rYT6aw0dcNd/NFNIfJnVEA0OQ8HD5Jd0jzYR1GCaDqlCiTvBO0+eHFKgQCDUHMEb8Zlpif3cujgS4rpKQPQYe7sn+Tl/BI+6IRjryOCfUwYaGCTji+P7Kusm/TMxNKlkpWFDFRRpRRRt2Go3znwQs37n1M2rKrbNFBKBsrkpZSoeMEiKy0rszVnlc6HG0kLVhAqo0cJFcxTYYXPfN1+ZaW8tTisbYqreGMZDeAis+V1sLtbrco9nQ9J00BBZhIO/O2fgtsvR2nMeCX90wm6Hexmedv0KhyvR2nMeCX90wmaHexmedr0Liw/0zVkU3+WT94+IVfpe7Za8F+cxpFkn+Va8Ej7gjN9L3bLXgvzmNIshP8q0P+0j7ghI/SOUld6hT+KznQ/8e/4JP3o7aXz8LLd6v7yYuNHVz3pPWLfwhS0pSEg1pTMkkZRS6YFfDS/IhZ+0mIi0tgsf5mr0crJtsYozcW1/9Vo74+AUBxZ+7Gb6IGzrnzQ0wJFaZVxbK8PJGnSyqoSeFI9EewIsuZicHcFz8VZ0UMsNr47Z8LLNNMPZS3M56UwqXbuk9O49UUDV4a4yR2VaUok/RMNWmHs5fmc9KY7aHdkzztfnio5odPY/zJdPBUPptkiVmo/+rL7d6+rss/1HOkKwqCA6Ds2UxE9knMbraN+sO9u2WmYl3GlCoUk05D80jlBoYp7buAzMzCX1KUk5Y0ilF4dm3ZlllDK4sAEnYATFpjXAFrtNy52rnhe6OWDJ+rtwxdi/OBHDtjV7r/0Nzwcx+eMqeXVSiNhJPSaxql1v6G74OY9Cop0vn+C6f7Q+qD8w+BS77m7tGZ8P+mmCD3N3aMz4f9NMEaS4Rc9IHymsrvUfiuRZ6Yezlu9c9KIq9IHynsvvUfiuRaaYezlu9c9KIgqPRlbOw/XWePwKzuL240xgtCXPCvD9ZJT/AJiiiZYr+CYZX9FxB+0IzGmzgV3tQzHE9vEEe5foaFLSfN4JBSd9xaEefEfMkw2xm+mCbyl2+VayOYBI9Ko1ZjZhXnmyo+krIx235Z/JetD83uZhvgKFjxgpP3Uxo0Y/oqmsM6U/TbUPGCFf4MbBDKc3jCn27HgrHHiAfdb5LIdLD9Z1I+i0kdKlH/IjSrsdpy/gkfdEZPpAUXLSdSkFRqhAAzJOECgG+axrtgSym5VlChRSW0AjgISKiGQ5yOKubTAZQU7d9r+5Z7bF5nbTcMi02hsFZ3SlEn4OprkKDsdlDFBbF2FSUzLoWsLUsoVuQQB8IBTPbDrc+5DrE25MPYQKuYEg1Jxq7I8GW9yx0vHJpdtiSSsVTq1qpyoxKHnAhhjLm4na3VuKtjhm6Gnt0YaXG2dzYnU+CZrwsKXKvpQCpSm1gAb5KTlCXojYUgzSVgpUktAg5EHd5ERosZ/dm122rUnm3FBOsXVJUaAlBNRU7+680TvAD2uWNRvc+knhaL5B3Ij5Kff2yGluSji01UZhpo55FClVKSNn/wCmHBIoKDZCLfq9EuOpwlxLim5htxSUHFRKDU5jKvJWKe1dLTqqiXaS2PpL3Svqjcjzw0ysY43Uzdn1VVBE1oNhfXK2fb8lp776UJKlqCUgVJJoAOEkxil+7xpnJnEj4pAwIPDnUqpynzARV2lbj8wavOrXyE5DmSMh0RAirNPjFhoug2ZscUbukebu9wWk3atu025YfywcaSiqVrOE4QKjfqoU2ZeOJ9wr3vTsw7rcIQlsFKUigFVUrU1JPjhksFKXJFkfNUwgZcBQAYi3Tua3IheFRWpdKqIAoBsSAOfxxaaxwLbHJc9PVU72TB0YD72bYHjmc9PclLTCd3L9656UxT3Eve1Ih3WIWrWYKYaZYcVa1I+kImaWbQSuZbbSaltBxchUa06AD44y9y2lrWUS7esw5KUTRIPByxWeT0pc1b1MyL7ujinv1twvc53ytzW12bpZZUtYeQpCMXwagK7ngUAcjyjL/MW8+klp1ssS+IBzcrcUKYUnJVBtJpv70Y2u2Hms32dxvqQa05xFuy8laQpJqk7CIV0sgGaKfZtC+XEwEOH4TceNiP2V1eGzWmSnVLxVrUVB2bDlw9B2jKNAut/Q3fBzHoVGURq91v6G74OY9CoKY3k8EzbrSyjaCb9YZ+BS77m7tGZ8P+mmCD3N3aMz4f8ATTBGiuHXK/8A8p7L71H4rkWemE/CS3euelEVmkD5T2X3rf4rkWemH4yW71z0piCo9GVs7D9dZ4/ArPIYrm3TXOuEpWlCG1IKia121oB4oXY0vQ6NzM87foVFCFoc8ArstqTvgpXyM1y+IC0eEPSZdZb4EyhaQGW1YkmuYBxVB4YfIqb19pTHgl+iNKRoc0grgaCd8NQxzNb28DkkPRrdNZcbnCtIbGOiRXETmnPeAjUoVtGf9Pb51/eMNMNhaGsFlNtad81U/H+EkDuBKzG8V21MWmxMFQUh+aaoM6g4kmh3qZRpohE0svqQ3LKSaKS9iBG8QkkHpjPJi800vJUw6RwYz6BEJkbE4iy12UEu06eKQuAsCORW8TM822KuLQgcKlAekxnV4L3S6bTYfQvWttNrSrBnmoKAAJoDtGYjJ7btRwLQ2jdOubFKzoOHP/eUcpR99DyW3VBwLSSFAUw04aAZb3jhr5XObcZb+SlptnQU8pa4ud+EkCzQXC1tb792l81q1p6XHVVDDSWx9JZxHoFAPHWM3n7ztLdUp15KnFqJUeEnbsFBFVacwp93qdo0SM3VD7v+9/mMfZJlBcU0203q2yAsrFVKJ4Og7YjN3C7yr0WCB+CkYBnhubm51IHYN5vbsU+0bXS02FjdlWSAn5x8W9EJFmPO7p91SAfmN5U5zw9MRZeQQifCU9iElYTXsSRvemL6caWpNG1hBrmqlTTkGysNNmWDd+9Tsx1WN0oyacOEHIkaknK/YDkBqq5V3EjNLzqCN/H6chEBu8C2lUxCYQPnBJBHjpQ/7ziLbc283VhxeNKsKsVKHDXYaco80NcsUJSlLZATTcgHaOGHu6ou7O6rRBs0rmU/9It13m+eVr2Iy1z1yTJcvSitlvA3heaHzFVCkV2gEbBXkI4Iu7R0svrSUtNoaJ+dUqI5qgAHnBjJ7xSWDC80cDmIJJGVQd8iJdn2xVWqeGrdHQrlSf8AEJifhuw5e9KIaY1BbUxjHxzwuv2aAnPI68SrSbWpeMlRK1V3ROZJ3yeeKC7c622yULUELSpWIKNDt257eCL+Iz9mtLViU2lSuEiIWuFiCtSaB5kbLFa4BFjpY24aaL1LTCXUYgNyqozG0VpWnAYq7BGrdfZHYpIUnkB3vRFwtYSkk0CQPEAIp7vgrW8+RQLVRPMP9jzw5vmu4KGYf14Rq7O/dY38L28Vdxq91v6G74OY9CoyiNXut/Q3fBzHoVElL5/gqP2h9VH5h8Cl33N3aMz4f9NMEHubu0Znw/6aYI0lwa5aQPlPZfet/iuRZ6YfjJbvXPSmKzSB8p7L71v8VyGfSRdmYmlslhGMISsK3SRSpTTaRwGIZwSwgLW2PIyOsa55AGeZy3FZRDRcu+SZEOhTZc1hSclAUw14Ryx463E/xI+uj2o+9bef4keUR7UZ7WyNNwCu0nqKKdhjkkaQf+Q+qaBphR3Ov649URLY0pIfYdaDC0laCkHEMqildkUXW3n+JHlEe1B1t5/iR5RHtRKXznK3uWc2k2S1wcHNuP8Al+6s7raRUSkslksqWUlRqFAbTXZSLfrwN9zufWT6oVetvP8AEjyiPag628/xI8oj2oA+YCwHuTpKbZUry9zm3Juet+6730vsmeQ2hLSm8CiqpUDWqSKZDlhShm628/xI8oj2oOtvP8SPKI9qInNkcbkFXqeeip2COORoH5h9Ui2zZq1lDjRAdbOVdhHBEZc5NrGFLIbJyKydnN/sxofW3n+JHlEe1B1t57iR5RHtQ4B4Fi26gkdSueXNnw31s5ue7fex7RZJlk2WGEYRmo5qVwn1RGm7CJcLjTimlK7Kmw+eHzrbz/EjyiPag628/wASPKI9qEtLe9jyUjn7PMYixtsNOta3iDdZ29d5SAHGllT6TiKlHs67QeD/AH4ugt50ZKlnMfJs9EaB1t5/iR5RHtQdbef4keUR7UO6585t1EDSxm8E4ZfUXaQe3PfxO/ekCRs1a1qemEiqk4QjaEp5eX/3HU2IltKiwAlzKhJJ3wSnPYDSkPXW3nuJHlEe1B1t57iR5RHtQh6S+hT2mgDbGRpOfWuMVzqb7j3LPnJd+YUkOoDTaSFEBQJURsGW9FlP2ch5NFjmI2jmMN/W3nuJHlEe1B1t57iR5RHtQhEmVhZOZJRAOD5Wuxa3Lc+Vhl3JADc0zkmj6N6pooePf88evfh7uVyvPl00h96289xI8oj2oOtvPcSPKI9qFs46s+KYJIG5R1Nhwu08i6596z9VnvTBGvIQ3t1aTme+VFw22EgBIoBkAN6Gjrbz3EjyiPaj71tp7ik+UR7UI5sjtylhno4iXdKCTqS4En+cBYJYjVrqn/gbvg5j0KhQ6209xSfKI9qHqyrJclrIebeGFYbfJAIO1KiMxlE1MxwfchZe3aqGWmDY3gnENCDuKU/c3dozPh/00wQe5u7RmfD/AKaYIvri1x0gn/mey+9b/Gchl0l3jmJZxkMOFsKSsmgSa0Kadkk8JhZ0hfKey+9b/Gci10w/GS/eOelMQTkhhIWtsZjZKxrXgEZ657ilw6QJ7uhX1W/YhpYRaykpUJxFFAHMDfFeJipu1cXGEPPKBQQFBA398YjvDkEP4EcRtHbj43BlO7Ma/RbdfUU8bgyBjcteqPolnqe1u7G+gfswdT2t3Y30D9mGaCMz7/rfaWd5X/bZ+kfRLPU9rd2N9A/Zg6ntbuxvoH7ML794JqamrRQ1MGWbkkHAEpQcagFHEsqSdzuDkKZEeOsVfecfYsx1DxZM091O6EoQRk4ElxOJJoohWzZlsjWbU7Sdb+o3dfXK7S4Xy3gbrqPy/wDts/S1OfU9rd2N9A/Zg6ntbuxvoH7MVWk68L0rLoclZjC4h1LTgAQrs04gVAglKqAEDLsuaOtkW7MNWsuz3neqGyzrUOFKUrSd9KsACSNu9wRC2v2i6Hpg8aE2zvYWvutvB1S+XZ26Nn6Wqw6ntbuxvoH7MHU9rd2N9A/Zii0i2/Mys5KpafeS08FY0NtoUoYN9AUkkk1zrXZFPb98Z2XlW6TI1j4Mw2tSU4gyGUkNqCUYcZcUUg0A3O9WkTQ1O0pmsc2RvW017b7t1ikNfa/9Nn6Wp16ntbuxvoH7MHU9rd2N9A/Zhft2+Uy5JSL8rio/m/qQlToCAAsNIUDWisdTQ0oK0rFSu/EwqRnHmZxwql1M4EuNIS4AqqVJcSE4TmclJ3072wrHUbTe2+MDPDvyOLDnYG2aDXj/AG2fpanbqe1u7G+gfswdT2t3Y30D9mFWy70Tb1oSTGvfQ26wlxzWMoSVKAJOGqM0GlKjliudv5Oy7U+tT5eUw+mXaxoQAMRX8IrCkVICMhsqdhhwm2mThEjb2B37zh4cUnl4/wBtn6Wp76ntbuxvoH7MHU9rd2N9A/Zigcticlp2WlVzKnkzbCjjKEBTTgSTiRRNCmoGSgd/ghZldIc8GCh94tvL1Tsu4EIo6hboaWggppUVKhTPcmuUEc+05BdkjSMra6EkX03EG/PRBrwP9Nn6WrRep7W7sb6B+zB1Pa3djfQP2YU73Xnm5S0NR1S+pkS4dOBpoqrmnMlFAmqakkZVMdbftifYTJJ6sClvTC2FqbS2RQOUCqYTRYBoRsBFIY2q2iQw9K3rC414E8OxL5f/AG2fpamfqe1u7G+gfswdT2t3Y30D9mIF1rwv++U1IPr14ZSHEO4QlVDhqlQTQE7sZ0Gw8OTrFCo2xXwOwucDcAi28EXCcKy/+mz9I+iWep7W7sb6B+zEK2J21JZouLmkqSCAcKU1Fcq5tDKHOOU1KpcQpCxVKhQiI4/tBVh4Lzcb+5Sx1jQ4Y42W39Uaclmf8fz3dCvqt+xGg2NaTj9juuPKxrLT4JIArQKAyAA2Rn947nKlUlwLCm8QA3lZ7KjZvbYdrq/0Rzwcx+aO4oKptR12OuFc2w2mdSCSBo84ZgAbilz3N3aMz4f9NMEHubu0Znw/6aYI1lyC4aQvlPZfet/jORa6YfjJbvXPSmKnSF8qLL71r8Z2LbTD8ZLd656UxBUejK2dh+us8fgVf3e7VY8Gn0RYRXXd7UY8Gn0RYx49P6V3efiib0ju8/FKNoaVLPZdW048oLbUpCgG1GhSaEVAzzEfV6VLPDuqLxx4sFNWrsq4aVpwxlukyWYZtwFxADKi046AOyqarNN8mhrwxGs1ctNXgQWU1lnHwoJIpXc4jue+qaR1kexaV0LZevbBjJytfLLTvVEyuvbtWm36lrNl3NdNreZXMJKFalSxrkppULCdooUise5ixLNekmJoF1ErLoxtFta04MKs14Bnjxb+3KErTRimZ9DCM9TLKcI+s4r7KRDLofWiZshbDqQtCVuNqSd9KgF/mPRFd8DoaCKo6R17i4vo03At4ZD6Jb3eRZQZZ+xJxaZcPTLi3XcW6W7u3CAkFSjtNBQV2VPDE+TvZY8jMOq1zipkkoccc1jityaYcZ3st7gEYrZripdTE0PmvVTzs6tZ++I+TUqoqbcXsmCpfi1qkHzpVG87YzHHC6V+Ai1r79407PcoukPBbTeS8dkLmWXph98OpQhxooLgCQsBaVADYSCK+eJtmWrZc9NuKamXDMPNlopK3EVRShSgHIU20GdanhhH042Q0w7K6pAQC0UZb4bISjoGUVcjKtTtry4s1OqQnVKJNE5t0LiwK1Jy2DM7eGM2KgikpGzNe8DC7MkWFjoctCc7dieXkOtYJulp+wk6ppD8wC2tRaIU8ChTlEqwqGyuEcm3hjrLzViPtvt6+YWV/DPrUXMbgbGWJVMwmtQmFWVsZr+JdTq06oTCiEb2SSoCnBXei/0c3al3J+1WltpKEKU0kfRQp1YIHiSnoh1RFFFGZOkk81r9Rvd3cc+/NICSbWCkovDYgeZe6qmNYwlKGzidySnYnZmMzUb8MF3rp2bMsvKYWuYamDR3E6pVVA4sRBoUuCta7c+AxiF2pmVQia6qSVqVLqSxkTR00wq5KcPPDjc1mYkrGtCaNUIeQhLWeZJJbU4OCgXlzcgiSu2cYmWileHXa0XORud1raE38ENffUJlbtaxmZkpVNPLeSgspeUtatUmhGFDoFE74xCu055x6tBuxUSkqt1bqmMbhl1VcJGFVFpBpUIxJrQ7+zbCLdqw5RyyJpx9SETCnShha1U3SEJXgB2Z4iDXhHBFtacm0q7Te6bW7LOkEoUFYNY8o4cQyzSpJ8UMkpI2yNAkk88MOfYcxlpc258UBxtoNFezt6rFdmTNGamkvkYcSC6nCn6IoMhty5Y+2u9YraZdt16YAQkPtUU7X4b4QOEj55rWpzEJF27Jan5MykuwlU8kKe1pOE0DqEaupyKcCyrbkQOGJ2lqxRLs2cFJCXhLJbcI3y0hCQK7DTMViQUcIqGU4keDci1xewGRGWhFwEmI2vYLQLoXnsgPKTLOnXvqGJT2MrcO8NYvzCsMF5b7SshhEy5hUvsUpBUogb9BsG9UxhM1ItT07LtWW2UK1TYUex3aezczO9ka7TSGHTRIuNWi1Mrb1jBS2BirhJQaqbVTZXbyhRpvxUk2RBJVxse93WaSQSMWWg8d3cniQhpWq2FfeUnHNXLO6xYRjIwqFBUDMkDPMZRexlui2Xlnp2YnJUobbW2EmWzxtKJSSdlCglJoRw7BsjUo53aNPHTzdHHfQXvqDwUzCSLlLOkLtT/yI9BiZdX+iOeDmPzRD0hdqf8AkR6FRMur/RHPBzH5o7H7Meg8T8lpVH+WD8/yKXPc3dozPh/00wQe5u7RmfD/AKaYI61c4o+kL5UWX3rX4zsW2mH4yW71z0oip0hfKiy+8a/Gdi30w9nLd656URBUejK2dh+us8fgVbXWnm1yzSULSpSW0hQBFUmm+Noi4jFJOcW0tLiCQpJqPVzGNNbvvKECrtDQVGBzI747CPNdo7KkjkxRAuDrnIaclqV+zZI34owXA8BpyWNX6t9pdu6wgqaZdbQsEVrqlUXlviteePCLZZF4g8gYWRMhIATSmWrrhGwVzjVH5mx1qK1tMKWolRUZdRJJNSSdXmax8ExY+PHqmMdcWLqdVa1rWur21zjZZXYYwzoJMmYNO7PRY/3fU3vgOt9Csite1GJ+0pt9x51looXqylNSoISEhJFRQKAJ8dIsdEd8m5IzSXsWBTYcFBXdN1y5KhVPEI0pLljAkhmXBIIP8urYdo+LgbcsZNcLLAqCDSXVmDtHxeyHS1wkgNOaeTDYAC2lvBA2fUg3wHkViaFpXZakgHWMzIWTTLA62EbeHE36I6XumEJVKNJBBl5ZpLmVN2VKdVThHwgz4axtLb1jpSpAaYCF0xJDCqKwmoqNXnQx9mX7HcUVONMLUdpVLqJNBQZ6vgETDarxJi6CS1yRlxA/fmm/dtTbzDyKzXTJeJuadlg1i3LAUainxwStO/tpSsVtuWi1M2lLKs1BQqjKRhRhJcSc1UHJSp5DGuPvWOuhW0wogBIrLqNAkUSPi9gAAEdrOtSypc1YS00TvoYUD0husV4q8wwtYynku0EC+met8k47PqSblh5FZlaM8mTvKp6YJQ2l3EVUJ3Km8lUAqRnvRf6ObZbQ7bE8cRl9ZjCsJ3QK3VAAcNFJy3sQrDba1o2VNEGYS26RkCppZIHBXBWnJHRu2rMSyWEhsMHIthleE121TgoYrTVL5YAwwPxYWtOWVmm+WWpSigqQb4DyKxK4hZUmdadRjW5KO6qqa0W2kuVB3juag8kTLmzbj8jNWe2CpTgU8BQmmqTi3Oe1SkpTy1EazJTNkMrC2m2W1itFJYUCKihocHBlHWzbUsuXUpTCW2lK7IoZWCeSoRs5IuT7Te/GWwPubEXBycN/wTRs6pH4HcisOlrYY96XZZYOv6oS60abAUhK897JNKcoi+mZhpi7jSAk62beUokb+qcIqTvUASAOWNNU/Y5d1xbZLpNcWoVUnh7CleWPbs5ZCkIbU2yptFShBYVROI1VQaugqczBJtFzi20ElsYee+2gy0vY80DZ1T7B5FY1K29LN2ZgQFpnlVbKk5DVl1DtSoZk/BhI5zErSFbCXZezWqqLjcqkrJ/7iUkZnaaCp541PBYnES//AMc/tx0fdsddMbTCsKQkVYUaJSKBI+D2AQo2haUSCCTIl2m8i3LsR93VNrYDyKyi9Nospm5CaYTq0FphZKU4SVNrKVmg36oI5aRc2pfoKn2lzoUuTfl06xnPCAsHCsNk7RuVVBrwRoMxN2QtCG1tsqQ3XAksKoipqaDBkCc46TFpWUskrQ0oqSEElhRqlOxPxewUFByRCazEGh1O82BbfO9icrG2o48Ql+76n2DyKyrRnMNtWq46yViVQl01IzwKIS2CB84qKBThjd7LtRuYb1jRqmtOY7adBBqKgggiFpidspDSmm0obbXTEENOJqQag1CK1BAINY4zt45ZiVW3JrOM7NyuorkVVUkbAKDgypsijtBr9oShwie05NBIytxcba5qaDZ9RiDcBF+w2XbSBabRY1QWkuBaSUg1IABrWmzbvxbXV/ojng5j80ZQY1i6w/4Ivwcx+eOq2RSClb0YN9/wWttamFNQtjBv1vkUt+5u7RmfD/ppgg9zd2jM+H/TTBG8uOUHSdOoZvJZrjqghtDbZUpRoEgPO1JMPFoXxsV+hemZRwprTEpJpXbSvMIlXp0byVoOpdmm1KWlAQCFqTuQoq2A8KjFN1irK4lzyq/XCEX1Tmvcw3abFdPfqwOMkfswe/VgcZI/Zjn1irK4lzyq/XB1irK4lzyq/XCYG8FN5VN7Z5ldPfqwOMkfswe/VgcZI/Zjn1irK4lzyq/XB1irK4lzyq/XBgbwR5VN7Z5ldPfqwOMkfswe/VgcZI/Zjn1irK4lzyq/XB1irK4lzyq/XBgbwR5VN7Z5levf27/GSX2fVB7+3f4yS+z6o89YqyuJc8qv1wdYqyuJc8qv1wYG8EeVTe2eZXr39u/xkl9n1Qe/t3+Mkvs+qPPWKsriXPKr9cHWKsriXPKr9cGBvBHlU3tnmV69/bv8ZJfZ9UHv7d/jJL7Pqjz1irK4lzyq/XB1irK4lzyq/XBgbwR5VN7Z5lexb13+MkuhPqg9/wC7/GSPQn1R46xVlcS55Vfrg6xVlcS55VfrgwN4I8pm9s8yvfv/AHf4yR6E+qD3/u/xkj0J9UczoKsrinPKr9cHWKsrinPKr9cGBvBJ5TN7Z5lezeC7/GSXQn1QfxDd/jJL6qfVHjrFWVxTnlV+uDrFWVxTnlV+uDA3gjymb2zzK9/xDd/jJL6qfVB/EN3+Mkvqp9UeBoKsrinPKr9cfesVZXEueVX64MDeCPKZvbPMr1/EN3+Mkvqp9UH8Q3f4yS+qn1R56xVlcS55Vfrg6xVlcS55VfrgwN4I8pm9s8yvX8Q3f4yS+qn1R0n7+2SiTeaYmpdILTgShJoKqScgANpJjj1irK4lzyq/XB1irK4lzyq/XChoGgTXzSPFnOJ7yqT3NvaMz4f9NMEaDdS50tZza25VKkoWrEQVFWdANp5AIIVRL//Z"/>
          <p:cNvSpPr>
            <a:spLocks noChangeAspect="1" noChangeArrowheads="1"/>
          </p:cNvSpPr>
          <p:nvPr/>
        </p:nvSpPr>
        <p:spPr bwMode="auto">
          <a:xfrm>
            <a:off x="63500" y="-744538"/>
            <a:ext cx="13716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859" y="1535373"/>
            <a:ext cx="301327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80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59" y="2133600"/>
            <a:ext cx="320279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446" y="2133600"/>
            <a:ext cx="252435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494433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data:image/jpg;base64,/9j/4AAQSkZJRgABAQAAAQABAAD/2wBDAAkGBwgHBgkIBwgKCgkLDRYPDQwMDRsUFRAWIB0iIiAdHx8kKDQsJCYxJx8fLT0tMTU3Ojo6Iys/RD84QzQ5Ojf/2wBDAQoKCg0MDRoPDxo3JR8lNzc3Nzc3Nzc3Nzc3Nzc3Nzc3Nzc3Nzc3Nzc3Nzc3Nzc3Nzc3Nzc3Nzc3Nzc3Nzc3Nzf/wAARCACvAG8DASIAAhEBAxEB/8QAHAAAAQUBAQEAAAAAAAAAAAAABgABBAUHCAMC/8QARhAAAQMDAgIECwYDBgUFAAAAAQIDBAAFEQYSITETFEFRBxUiMlRVYXGBkpQWF5Gh0dIjQlIzYnKCscE2Q3N0siVEU6LT/8QAGgEAAgMBAQAAAAAAAAAAAAAAAAECAwQFBv/EADARAAEEAAQDCAEEAwEAAAAAAAEAAgMREiExUgRRkQUTFUFhgaHBMiKx0fEUIzPC/9oADAMBAAIRAxEAPwDMRypYqfZLTIvU0xIjjDaktKdUuQpSUJSnAPmpJ7R2Vc/Yef2XSy+7pn//AMawucBqaW5rHO/EE+yp7FaJF8ujNviKbQ44FEuOHCUJSMqJxx5DsqZA0/Hul6iW2z3uNMTJQtQf6utvo9oJwpCuIyBwwT3162ez3yJqVUSE+1b7lCbU+X3V+QlAwNwISrclQUMeSQQavTatTeMo9xbvtialRkqSwWm1JS2FedhIj4OcnmDzqWJg/IpCOR2bQeiE9L2depLmiBHfQyVNLd3rSVABKc4wOOamI0wt++SrPEnNvSmYynUbmFt9KtKdxaAVxCtvEHiDxr2mzdS2zUbALjYugQGY6o8Vja6hzgNoCAlQVyyRnnyq0d0/qRd2aujt6s7NyYKShaCUFspzgYbY2HGSDzB5HIplzAMygMeTkFUwNIyZl6i2kym2pL0Drq9zKj0AKd3RqA4leMHHZmvBenCLncoLM1txVvgrlurUwpvIQASjCuIOFDjyq2ttr1UnUVynifEjXJoAvzJR3ofS9uwUANrCkkIPYAAAOGMCc1ZdXIuTl2RdrOl1cfoVSA2A2ttSj5GwMYzlBydvYOJp4mc0gx/L+0H2G1LvVxTFbfajNhtbr0l3zGG0jJUr2ch8as7Xo64XG83WzoWwzNtyFFSXThLhCgkJB7N24EE94q7RY9XIflSmb1a2DJaQl6VHJZC0hStqBsZCknKSTgDPDJPKvOTZNUypcpyRd7Y4qfBLcmVuIS60haE7FYZ3bslHEDOP5qQczmgsk5emnnyVSxpGUu7tW2TJbiOqtYuTinWFfwUYyUKTz3DFVt5tC7UYixJYlRprAfjSGQpIcQTjilQykgjGKKvF+sF39c1y8QVTEW9KOvOeU2uOpRRswWTk7gc5Tn28arNQWjUMu6W1udKjXKRLQpqMYpwhtLeNyduxAQBuByBjnx4UyW6DVAa8ZkZIXxSPKij7D3Dl40sue7rD3+vRY+OcUPToj8CU/EltKakMr2uIPYf0IwQe0EVBrg45G03Nc38hSt9CPus6utiWl7UvOdC6MAhaCDlJz2cB+FHqHLiJVraYbdNuchy1SVJjhSd4Ctu5ZSSDyxxHZWfaJ/4ws3/dD/Q0ftymmZECAY7ily4sh4vdPhKC2FEDZtOc7e8VRNeMUPI/S1QV3Zs1m37VXJkOs+EjTyWlbQ9BaZdTgEKbUpwlJz2HA/AVP8Yyo980vAZcQI00SOsoLaCXMbscSMjHsNVExkI8KdlkJKiqZ0MlwE5CVELQcdw8gYHZyHDhRMwtxmEwtt9kuoQpxDSmUKcQjdtUpKiM43EZxy3CoveGlhqxhP0psaX423RxD7VO6c6w0f8A9J//AMnKkeMJTF805b2nEiJKjyFPtlpB3kdJg5Iz2Dt7KrnZKl+E6zwQ2UMwSW2lHm8FNqX0nuO7gOwCpD3/ABZpL/tpQ/J2pBtFgO0/Si5wIcRuH/pOqc+3rG1W4LzHuFr6N1BAwpQVJLZ5cCFd2OZqeFyjOfV0qzA8UMBLRSNnSdMpJI/vDas9/le6hXVsrqOpbBMCtvV4zDpPLgmQ4T+QNaAHWGliA4nyWJi3FnHBTKApQH/kfjVbsmN9W175UrALkdya7F+9/SqSqWbg+Q4owfE7ASztGzpemUnP+IbVH/NVQ3dZT3hHdtyX8wGkPxEsgDaUpZKj8ekRuzzyOdFyXWUOJgKGA1OU6Tj/AJKQVAfmTWXaJkLm6xiS3cByR1l5eP6lMOk/manDTgTWgA/lQnBY4DmSeui0WAHX4jiW1/2CHluJJ4Fotk/k4ls94zVSt1w6wjRSr+A3p9xxCAMYWvO4/Han8KuXAItuiSIykhx9lbUhPsUVYPxCT8tCd9Vcm9Z21dkZ6eWm1tktHbtW35e9KtxACcc+I7O2qeHs/pdrh/daOLof7BoXfIyKtZc+4Q72GnoNwfsi7cjCodv6Xa8QDu3AAnBBz5XbQHqm4x7renpkMOdAW2kILiQlStjaUkkAnGSO88KO7deH3rrJtUq0yLXKjxlSQU3DpRw2kYwkAghXME9vbQZrlCG9Uzg2hKQtLLigkYG5TKFKPxJJ95rVHk6iKNBYZjbcQdYJPX+k2i58G2XxMu5LS2hDC+hcU0pwNu8NqsJBPLdxx20Yt6l06kNjxrFUttC223VW18uISvO4BXR5GcmsyFPUnRtcbKiyVzBQrojSLqS1OayTcpJLMSLBMeG66ypw70nKXClIJBO5eOeAR21LuOqrVHFsXbpKJjrEkpexGcbJirBDqMrSnOSQR3EA0AU1PC2weQpLvHURzN+6PLzqazsyLROtriJ8yFK4q6utpZjbVAoKlJGTlXAcce6rFGptNpUwtNxjdIwlSWXX7a8XWgrORuCDg+UeRxWdQ4U2eR1CFKlZ7Y7CnB+KQaum9C6scSFI0/NKT/VsT+RUDS7kEAUcvVPv3Ak5ZqNq25x7xckLiJWYseOmM2tYwp0BSlFWOzJWcDngDPHOCOZqq2vaddUJal3Z+3JjrZ6FxJS6UJQ4rfjbjG48+NDc3SuooAzLsdwQO9LBcA+KM4qoOUqKFApUnzkqGCn3jspmMZAjTRREr7JB1190eu6ptq9PrX11aruu2iOWehcB6Ythsq37duMZPOqPRM+222fKfuTqWFGMURniypwNqJAVwSCQSgqGfb7aHqVAY0WB5pmRxIJ8tPZaUdWWFIaidf6RpbS0LkJiOjoyFJU2CCkKPEu8gfONU8zUluRq6PcIy3JUIW5MF5aW1IODu3KSFAE4yDxHHlmg2lURGxug8q9k3TPdqfO/daWdS6c3lfjSL0paDBfFse6Utj+Xd0fLgOGfjQJqO4Iu16lTWmy20vYhtKjk7UISgE+0hOfZnFV9MeVNjGtOSUkrnjP+EhT0wog0XpeRqq7dVbWWYjSeklSexpHszw3Hjj3E9lTAs5KsmsyvDTGmLrqeb1e1sZQg/wAaQ5wbZ/xHtPsHH4caPoGntI2AbVx/tHcE+S44+AIyFduBxB/+3cSKnzp8ZMFFnsTYi2VoYCUcFSe9SzzIPd/N288VXAYAA5AYFZJ+MEZwx5nmulwvZxlAfLkOXmrR/Ud4cR0UeS1BZSfJbhsJSAO7Kt35YqMi63ZGT41mqUf6n1EfhkVEpVhPFz3eJdMdn8MBWAKczqS+w1Epd60kkcA+tCx38XC4k/gK9/G+ntWupgXy3MOziCENSWhHlDh/y3Qdiycdik+6qqo1wgRrjHLExoOIPEd6T3g9laIe0XtykzCycR2TE4XFkVB1V4OH4LD1w0447PhNE9NHWjEmP28U8CofDPv50AgggFJBB7a1XTWpptpuce032Wdq/wCHb7ssZUjube4+Wg8BjmM5z2iN4TdHtoZkahtcYR1NLxc4SOKWlHj0qMfynIJ9+eBChXTpr24mLhuxxvwSDNZpSpEEYyCMgKGRjIPIj2e2lUFNKmPKnpjypjVIplKCEFZ5JGa2U28aX0rC02gJ61MQZN0VjO7PDo/ceX+FBHbWd+D+3i561s8ZaNzfWOlXw5BAK/8AVIHxrQr5JM2+3CQVlSS+W0A/yhHkY/FJPxNVcRIY4iRqclq4KETcQGnQZqFSpUq4S9OlSpUqE0qVIkAZJwBzNTWLXIcjokvuR4cZZ8lyU5tKx/dSMqUfZgVYyJ8mTQqZZ44h+s0qi425m7MogvKCEurwF4ztODjHv5fGimIu5WlEFk3FuRsiBlbstnclxvGBuwQeCs8yeSh/Nmqz/wBGQ7sS9cLg6nBKY6EMozngDuyvnRS9ZrvIhraiMsNIkxy2tEhxbyAFducpUD7h2cjnI7nAxmOPCdV5ntOUSyhzbqkI+FexLuNsReWxul29A6Y7QkuRiTxIHDLasgjsGT2iskroByUi2wTcb0WokFvp0qSXisPoJUkBIUoqyryTt93OufWwQ2kKzkAZyc1dKACssRJC+qY8qemPKqxqrCjrwKAHXrWeyG8R+KKuySpbilecpaifeSc0L+CiZ1LX1rJ82R0jBJ7NyCR+aQPjRfcGTGuc1hWMtyXBw7AVEj8iKycf/wAWn1XR7KNTuHp9rwpUqVchegSpUq9oUZc2axDZIS48rAJ5JAGSo+4cfy7amxhe4NAzUJJGxtLnHIKRCjttwX7nLaDraD0URrP9q+c8f8KB5WfYe1IzQeEuW+IcK7wkbGbsja+4hRBbeSBlI9ihlQPLzj20STG41ygqTZlKLsJCwlhPKQj/AOZoceJwCodvA9vEZhrF/ueqtHPugGY+qVa1nGEPN4KUj2KQlPwBrvcNEGjBX6RXufNeW4uYvOMmnG8uQyrrqs3RvQcsbg4ThISraSTyGa2LSGgolsKbpKXImSw4oRlh5SSVteekBJGd21wDJOAkceOBAgeB+abNGubN1bXcglEhEYt/wiQQoJ3c89mcY9lGtkkyXtORJjTaWFSEB5pDh2I6QHgCT5i8jaQeCh3HONq56zXwwuS1arZaeLXUGoqFW0NJwkNKHH45BHDsCaCK3PWmmoWp4MRnrvUHYiy4w6uMpz+AseYcYxhQxz/k9tC0XwZ2h4DOqi8SAQIkIrJHswTVD2OLslcyRobRWa0x5Ub6u0CLLaDdrVPcnQ23A3IQ8yW3WSTgEjuzwPDhn30EHlVeEg5qwOBGS94M122zI8+OCXYzqXkpzjcUkHHxxj41s+rUNLurNyikKi3SOmQhaeIUoAA8eXm7PzrERyrW9DOu3/wdLiLwqRaJyW4yirHkKxjPsw4ofAd1Qkj72NzPNXQTdzK2Q6ea8aXupce0EEcCkjBB7RTKVtSVcOA764FG16uwW2s3E+6JuxWl97rQeILalEDOfNI5Y/24+2tngOQrTBXHuTLXjGW2l5CV8S0g+alYONv8x48OYPLiLKTEEkPOMhuSk4C1s4WCPbirZq8zVJcMgMy0uLK1CbFSvJIxwGARyHCuy3io8QJbRGWi88/gpi0hr8TTnqpN+aahTojkElt5eXNzRxsxjB/uqyR7D5XOh2Zf7K3qKBKuGnnXbstxKmZ1re6Fxx3dgJU3kJUrinJPPdjGM1duS7cspBskZYCQN8Z92Lj/AC4PLuNSNLQbTMvDl0tUGeZsNJSkyA28hsqUoFSRuSScpUM88VfE4d+7CRXL1WSZjv8AGaXNN8/RFlpemO4aY64wVpU8G3nWPJyshQ4IPEK5gcBkVAtZQDdLczDkJTElqQ6etuuhS1hLqiEoAOD0vLlzqS7MXDmdK46ptXSKcGbbI45R5aQBnI4BXA8xmvO229S1SZaWzMFxeMouG3dGobkpSMFxfDCUpHKtq56+m2orC1MIERhpkIKlCJsLbaiQThzOMKwTwxhWa9kvxEyekfmhxhCurreae2BQxvbKujIHDy0dmTinetctDRfLEuQUoKCy7O2eSeYCW0kZx2ewVHkbAy824qPh1gvoWkKcUsNEKSdyyd4xngRwPfmhC+XGIt2hyrTvPQzY78TftI3YJU2QTzISpWT3jjXOriFtKW27gOIUULA7FA4P55rpuex1Say6Xi6U9G4hTuMoAcCXCAAAMpWOQ7KwHX8REDW98jNjakSi4B/1Epc/1UaqlGhVsR1CoRWgeBi4hnUcm0yHAIlzjKSUk4y4nzdvt2lf4DurPxX0hSm1pW2pSFpIUlaFFKkkciCOINUtNG1c4WKWz6ps12WguWmOpdwcUOm3pIQk8NysbeIIz5u7J48DkH7t+jLy7byuW6ymZg4Qrg25/dAIz8SB7uORn7fhI1eiII4vCjgY6VTKCv8AHH+1UM283WfLTLm3Oa9JQrc26p9WWz3owRt+GKCyEm8Oak2WdoAx5BaJIRJt7xYuEZ5l3PJQJz7u8dnk5Htr5EhrHMg92w5/DFVdt8KV3bjdTvsKHeohG1QkI2rI9pwUq+Kas2/CFpIp8vSUls/0supCfgNw/wBKyP4Jj3WHLfF2nJG0NLdOS81PPPlLMVtxKlnAUUHcfYhHnE/D28eVE9sYe0oyjrWpbPZnJLaVKizo4ddQhOQBv6VOeZzwIyTxNCUnwntw0ODS2nIVtccACpLoC1nnzAAzz7SaAZsyVcJbkufIdkSXTlbrqsqP6DuA4Dsq+GJsOYzKzcTxL+IyIoLc4+otPzb3EjL1g5NuW7MUtp2RkLwRx2gJUSCRhSjz4YJBoljSnrcsRy0OjJ8mMVhJR7GlHCVp7k8CkfADmAgEYIBB5g0Y2Dwk3+0R0xJJZukIcOhmgqUB3BfPHvCq0tl5rE6Lkt9N2jg4WzNSrnjqbqvzCSD8DVXPLKlpejpfZYPSreDzfRo4trGQFYOSTyHA8Se+s4b8K1qDaek0spCscRHl7U/gAKjyfCyEL3WvTEFpWMdLIc3q/JIJ/Gp941Q7t3JaEz4wnRo+xwOPKaLSkcXkJQrbk9LtSMgjPM5xjHHIx3wqSo8zXl2dilKkJLbalp4hS0oSFfhy/wAtfN58IWqbw0pp+5qjtK85uEnocju3A7vzoWPLhVT3h2QVrGFuZXsIcvHCFLPujr/Sn6nM9Cl/Tr/SunIOobQmFHSq4xwQ0kEFfsFe/wBo7P6xj/PUbi3jqFPDNsPRcudTmehS/p1/pS6nM9Cl/Tr/AErqP7R2f1lH+el9o7P6yj/PRcW8dQnhm2HoVy51OZ6FL+nX+lLqcv0KX9Ov9K6j+0dn9Yx/npfaOz+so/z0XDvHUIwzbD0K5c6nM9Cl/Tr/AEpdTmehS/p1/pXUf2js/rKP89L7R2f1jH+ei4t46hLDNsPQrlzqcz0KX9Ov9KXU5noUv6df6V1H9o7P6yj/AD0vtHZ/WUf56Li3jqE8M2w9CuXOpzB/7KX9Ov8ASl1SZ6FL+nX+ldR/aOz+sY/z0vtHZ/WUf56Li3jqEYZth6Llzqcz0KX9Ov8ASmVElgEmHKA7ywsf7V1J9o7P6yj/AD1BvV/tLlseQ3cGCo7cAK/vCi4tw6pFsuw9ECMWW6Fhspt8ggoBBCOfCvvxJdfV0n5Ku4fhW0i3EZbXNkhSW0pI6m7wIGP6a9vva0f6bJ+jd/bWU9mxk/mfhbx2vOB+AQ94kuvq6T8lLxJdfV0n5KIfva0f6bJ+jd/bS+9rR/psn6N39tLw2LcfhHjE+wIe8SXX1dJ+Sl4kuvq6T8lEP3taP9Nk/Ru/tpfe1o/02T9G7+2jw2PefhHjE+wIe8SXX1dJ+Sl4kuvq6T8lEP3taP8ATZP0bv7aX3taP9Nk/Ru/to8Mi3n4R4xPsCHvEl19XSfkpeJLr6uk/JRD97Wj/TZP0bv7aX3taP8ATZP0bv7aPDYtx+EeMT7Ah7xJdfV0n5KXiS6+rpPyUQ/e1o/02T9G7+2l97Wj/TZP0bv7aPDYt5+EeMT7Ah7xJdfV0n5K8J1muiYjilW+QAMcSj2iij72tH+myfo3f21Du3hT0nJt7rLUyQVqxgGG6O0H+mmOzowbxH4Qe15yKwD5WDCnpgRSyK0UVhsJ6VNkUsiiiiwnpU2RSyKKKLCelTZFLIooosJ6VNkUsiiiiwnpU2RSyKKKLCemPKlkUiRigA2gkL//2Q=="/>
          <p:cNvSpPr>
            <a:spLocks noChangeAspect="1" noChangeArrowheads="1"/>
          </p:cNvSpPr>
          <p:nvPr/>
        </p:nvSpPr>
        <p:spPr bwMode="auto">
          <a:xfrm>
            <a:off x="63500" y="-766763"/>
            <a:ext cx="100012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2657475" cy="418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42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7048"/>
            <a:ext cx="4318266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425519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13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t0.gstatic.com/images?q=tbn:ANd9GcTsoAYkSFRPw1LBAsMs4nHb5UflQN_clS6OUCaUAilbe2eGe72HB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0735"/>
            <a:ext cx="4114801" cy="309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0.gstatic.com/images?q=tbn:ANd9GcQYKv8dUy9y8J0lRXVTS8Vm0u_7zdtsTutAB5uEmzD0iRM4dqMg7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14299"/>
            <a:ext cx="449402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8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g;base64,/9j/4AAQSkZJRgABAQAAAQABAAD/2wCEAAkGBhQSEBQUEhQUFBQUFRQUFBUUFBQQFBUUFBQWFRQUFxUXHCYfFxkjGRQUHy8gIycpLCwtFR4xNTAqNSYrLCkBCQoKDgwOGg8PFykcHBwpKSkpLCkpLCkpKSkpKSkpKSkpLCwsKSksKSkpKSkpKSkpLCkpKSwpKSwpKSwpLCksKf/AABEIARQAtgMBIgACEQEDEQH/xAAcAAABBQEBAQAAAAAAAAAAAAAAAQQFBgcDAgj/xABMEAABAwIDAwULCgUCAwkAAAABAAIDBBEFEiEGBzETIkFRsxQ1U2Fxc3SBkZLTFyMyNEKTobHB0RUkUmLwcrIzQ4IWNmN1osLE0uH/xAAaAQADAQEBAQAAAAAAAAAAAAAAAQMEAgUG/8QAJhEAAgICAgEEAgMBAAAAAAAAAAECEQMhEjFBBCIyURNhI0KBBf/aAAwDAQACEQMRAD8A1Bj9Tx4u6fGnDHf5dR0MvOd/qd/uKexvWGEtmpo7g/5qkf5fzSNK9FX7RIyvfHhTzC2ZjngsJvlc4c23iKxf+JS+Fk+8f+6+pdosLE9PJGRfM1w9oIXy7i+HmCeSN2hY4j9ksTq4jmvJ5GIy+Fk+8f8Aug4jL4WX7x/7puAgrQSO5xGXwsn3j/3StxKXwsn3j/3TZIgB5/EZfCy/eP8A3SfxCXwsn3j/AN03SWSAcfxKXwsn3j/3R/EZfCyfeP8A3TdCYDkYlL4WT7x/7pP4jL4WT7x/7psF6QB3/iMvhZPvH/ukOJS+Fk+8f+64JEAODiUvhZPvH/urLslyj33L5Dbrkf8AuqkBcrV9g8CIia4jjZQzS4xK4o2y54G1wAu53R9px/VWmjJ6z7VDUFNa3qU/Sx2CxQ2y8h9R/S9R/MIS0g53qP5hC3royvsrFNVXc7X7b/8AcVJwTKkYRid3yC/CWQeyRw/RWuhmXn3UjW1omWr2CuUTl7K2Rdogwe24WEb59nOTnbO0c2TR2nSBot5Cqm8LARU0cjbXcAXN06QNEn7WmNK1R8zhKUPjsSDxGh8qFqIHkpClKQoA9ArrHTPc1zw0lrMudwGjcxs256LnQeQri1XplMG7MOeAM0mJsa49JaynOVvkBLrf6igCjoQEhCAES3QhAAkSpEASmzmGmaoY22lwSvoDBsMEcYA6APyWdbrcA0MrhxItcdFlrVNEvPzS5So1Y48UdaWBSLGrjCyycsC7xxo5kxxSjner9QlSU30vV+oQtKIPs+fsLxXLUTAn/nzds9abg9XmaNVhtTU5aqYjw83bPWi7I43cAX6ulZM8KdmrG7Rp1NInjVD0VReylmHRPFK1RxNHtq5VDAQR1hdGuQ8KzVo4XZ8xbxMH7nr5WgWa4h7dLcRqqzdbHvywTmxzgcHZXHxELHCqY3cTma2SWHbPzTxSyxNzNhyB2ouXSOytaB0nifIPGEkWzlS/LlheQ+N8zTYAGKP6b73tlFiL9enHRPdnaqHuergmk5LlmQljzG+VuaGUvLC1moLgdDa2mtrqU2d2vigghbI1zpIZpGC1w11HVtAqWm32gWuyjrlJ4tuqHBD4NhTznLqV8zTTTSNs/kgxrdO6SRxYx1xY6E6eJWV3/dUf+af/AByozCMZp2z1N3uZCaOekp/my5xD25I3PDeBOr3eN5tdSE2K0f8ABe4RUkyipNXm7nlEZPJlvJAnW9z9IiyQiAxDBJC+NrKV8JFNFI8PkuHA6GoLnkCNr3Ws0npFr3Clpdj3NpKiLK2SoiqaEZrcnk5eCZ0kRe8gZQQznfRJaCDqpzCnxVr+QjeTC7D6OklcYntjE0czOTvYh93SDmZQ4k/SbYG0ZtZXjkKuOaSMyzyUctPyLJHQupoIpIo8j3ajmvtztbxPB1QBXY9kKkxzvMTm9zyMikY67ZBI+5Dcp6g25v4utQyv2N4/S1LaxvLZBUmhnYTDI+zqeF0UkDwBo+7rgi7TbiLqglMYl08wmhM0zGD7RHs6UyWibrcCzOMzhwNm+zip5JcY2dwVs0zZzDBDE1oHAD8lY4GJrRwcFIxsXnxVuzTJnaMLoCkaEOWtaRF9nakPO9R/MJFzopOfb+0/mELqMtHEls+UcUltV1A/8ebtXKX2dxQskGulwoDHfrc/n5u0cvVLOqTjaCEqPoLAMSD2DyBWmnluFjGxOPG4bfqWp0FZcexef8JGp+5EzG5dFxpnXC7uYtUdog9Fd23wUVNHLHxOVxb5QCQvl9zLEg8RofKvr1zLggr5u3nbP9y177CzJOe3q1Go9qcHUq+xSVoqSQISLQSPSEICAH2HYrJAHhhGWQBr2ua17XBrszbhw4gi4I1GvWuVdXvlfmkNzla0aBoaxgDWta1oAAAHABNkWQAJCluvLkAd6KmMkjWji42X0NsdgohgY23AC/sWUbscB5WflHDms0HlIW+UVPlaFizy5PiaMapWd4Y7Jw1qSKNdbLqEdCkzyFze5dJNEwqajKClklSCMbO1DN89b+x35sQqxhWOh2IcmD/yJXH1SQD/ANyEQTas5n2fPWPD+bqPPTdo5M4n2Ke479bqPPzdo5MCthIn8Gr8jwQepa9s5jGYN16lhNLNYrQNi8TPKNHVqsmfHas0YpeDdqM80J4AobBqzMwKXYU8LtCmqZ4kCz3fDsz3RRmRgu+E5+m5bY5hp6lo5Ca1NOHNLXC7SCCOsEWXU4+V4Evo+QEKe242eNFWyRW5tw9njY7UezgoEqydqyTVHoBKQvISldCFBQSkCCgAK909OXvDWi5cbALldaXum2Tzu7okGgNo73101K4yT4qzqEeTL7sFs2KenYCNbAnjxtqrrExNaeO2gUgxqxwjydl5M6NYlK9DguUjtFqdJEuxpUz2VL2v2kEMbiT16epTWN4oI2uJPAErBNtNpDUTEA8xpI/JZFF5Jfou2oIte6fEnT4rM9xvemlt4hysCEy3H98ZPRZO1gQtyVKjI3bKXj31qo8/N2rkwKkMd+tVHn5u1cmBXQCXVh2WxHJKCfIq9ZdKaTK4LmStHUXTPojYPFeVBF+CvUZWGbrcWy1GUn6QH5rbaeW6yY/bJxLT2rHS8SBe7IWrwTMw3z7K8vScvG28kBuesxn6Q9WhWBlfYc0QIIIuDcEcbg6EexfMu8bZA0FY5gHzT+fEejKeLb9YP6LiDp0EleyrtKVeV6ViYqRF0iAJDAMHdVVDIWcXHXxNHElfSmAYY2GNrGDRjQ0eoKjbptkOQhNTK35yQcwa81hGnrK06BthZYskucqXRpjHijrBH0lOWNSRtXVXhFJE27PLlH4nU5Wp88qh7ebRtp2PJPAG3DU9SnleqXbOoLZRN5u1evIsOpvm8QWX3XevrHSyOe7UuJPtXFWxwUIk5y5M0Lcf3xk9Fk7WBCNyHfGT0WTtYEKhMpmPfWqjz83auTCykMd+tVHn5u1cmBQM82SXSosgCd2ZxUxTMdf6JF/JdbzgO0bXNab3vZfNcclirrszjbmgC+mlvasuaH9kXxyvTPpCmlDhddiFWNj60ui5ytAKpjlyjZzNUzm9iqm8HZFuIUTo+Erbvid1PAOnkINlby1cLapyQkz45ewgkEWIJBB4gjiELQt9Oyvc1dy7G2iqedpraUf8QevQ+srPFRO0cNUCuG7TZHu2pzPF4YtX62zO+y326+pVBjCSAASSbAcbk8Avo7YXZnuGkjYbZzz5Nb89wBPssApZp8YneONss8cIaALWAsnkMWq4U/P16lIRs0UsUU9nc2emtXmQrpwCj6yrsD0K0moomk2cMTxARsc4nQAlfN23W0pqZ3AHmNc71m6ue9LbnQ08R1IOcjoF+CyVTxRbfJ/4dzdaQBKgBC0kTQtyHfGT0WTtYEI3Id8ZPRZO1gQgRTcd+tT+fm7VyYEp/jh/m6jz83auTKyBnhF0EJCgAU9s3JdwHj/VQV1ft1mzBqJ8zvoizj5L6e23sU8jqJ3j7No2JoyIGucLZhcDxK0hqb00IaAAOCdtCWOPFDnK2eFxdxXV5TWeSxXUnRzEi9tNlGYhSPgfcEkOjcPsSNvlPk1IPiJXynU0zo3uY8EOYS1w6nNNiPw/FfZTNQvn3ffs8W4pG+Nv1qNnDpmacjvXbIULQdnjc5scZ5+63j5uFxaz+6S3H1XWzYzPlbpxPALnstg7KWlihZwY0A+N1hmPtuozHcRHLht+Cx5ZWrLwXgsuFsswe1P2OURh9RmAUxGr4XcaJ5OxJDoqptLUljHkmwaCT5BqVbnsus73sSFmH1BHSzL7zgEsyuh43Vnz3idWZZnyH7TnH1X0TdqLJVoWlRFu3YqAEIugDQtyPfGT0WTtYEqTch3xk9Fk7WBCYil499aqPPzdq5Mbp/j31qfz03auUeQgYpSJUiAO1FSmSRrB0kezpJ8Vl9EbrMDEVNnI50hv/wBINmj2LJt3OCcs9395EfkbxkPuhfReFUYjja0cAB7Fnk+U6+iyXGNj9jV7JXklcJasN4q2kSqz3IVBYnW/ONjvqSCfINSm20e2kVOLXvIRo0XJ8pA4DxrN5tspeUc8Na5zuBcXENHUACB+Ky5cl6RtwelnPaRtUE4PAqj7xacPq8PcR9CSZ3qEdx+NlTPlBxC3NfFGPFC13+66b1u1lVK6N0zmSmMnLzGx2zAA3ycQiU/bRoX/AD8qd0aMMZyt8Sz6PGjJVO8pCH7Ugs57Sw+tzTfx8R61UqTErVRI6bqMIWnZGcXjdNG/4G3mA9Nh+SsMSomyWMBzB7PwVyp6kFWwSS0Z8i8j1ypu8ehElBUttxhkt5WjMD7QFcQVHYrTh7S08HAg+QixVsvVkodnx/dKE8xnDzDUTRHjHK9nuuIH4WTMKq6OehUIQmI0Lch3xk9Fk7WBCXcj3xk9Fk7WBCBFKx361Uefm7VyZFPcd+tVHn5u1cmKBiFCVIgDQd31UWyxsBt+7jqfZZb9QSc0eRfOexmtTCBxu39F9F4bBZg8iyV/IaH8DxjWKiJhcepY/tDvLeXvbCQXGwBN7Mbb6fjd1BWDfVNJHSsLXEAvyusbaFpt7bWWJxPI/wBTk65u2dQpE1/EXOdxJubue4lznHpuSpqlFwqzSssFPYfMdP1UskV4PoPRy8DyeLS9j7F3omgvaDwJHsundMxrhrf81GYhTOBOW4vw1/Gyz96NuRyr2knXlsrnOaG8mDkjs2znZQMzj/bfxdahavZ0O1HNcODhwuu1LiLo2BmUadN9fyUpQYs0/T5p8ev4o5Sj0QWNTjxmjhs7jhgfkfofXb1LVNmcabM24/qPsGixrbBrLB7DqOrTQp3u22pLJsjjo7hqeICtHa5o8P1OL8U+P30b/A5cqofouNBMXNv12XPEKjK1aXJcLMCj7j573w4dyeJOeOEzA/8A6m3Y78gfWqOStN34gctSu6THLf32n9VmKpjdxRxP5MUJQEBIqHJoe5DvjJ6LJ2sCEbkO+MnosnawIQIpeOj+aqPPzdq5MSn2PfWp/Pzdq5MEDFXlKhAF53ej+ZjIFzzfULr6NoTzB5F877vpQyoaSQBlbx8ulvHdfQWFThzBZZU/5DRL4Ga7+X2ggHQ6T8hdYvfVatv+lfnpmkWZd5B/uDRofasnBVUgi9D+KWwCfUtVY2UKJV2pp9fzXEo2ehh9RxaLth9YCNU4nlB/zpVVhrjwCdR4nbT/APVmeJ2ezD1MWSrhe4TIx6rg3E7peXu5HFor+WLOWIsJadfEfKve7eg5WvaOhtz+BXCafiD1/irpuawO7pZz/Xkbw6Br+aonUWjxfXNSkmbHQR5WAdQCiseJJa0dJtp5f2UwHWCjjz5Tf7I08pKeVVFRPLj3ZiG+uUd007f6YnaceLx/9VnK0DfWT/EWjo5Ftuj7b7rP1oxKoJEp/IVFkIuqHBoW5DvjJ6LJ2sCEbke+MnosnawIQBS8dP8ANVHn5u1cmSe479aqPPzdq5MEACEIKALDgtaW5XNPObpotw3fY5ykVja4/dfPWGzWcR/VoPEVsm7ailMIeMpHV02B1Ky5lTTNEHaOu/5gNPSu6piPHrGf2WKELb997Q7D43/0ytd7QVh+ZUg7Vi6PD3oZLZeHLyVQ4tj0VJXVtYo7MgOS4lY5pIk21uqdRVyhA5O4QuJQRox+omSUZdKQ1gu9xs0D+o8NVuOxmCtoYA3MTfnOJPF5Gpsst3a4VylWZDq2JptppmcLfgFomK4ocpDSD6xp7FlySp0hzk59lufjrMpseHEcPYvNDOMj5LcXfkBosnojNUVAjva5JzEmzQOJP7dKuG1G0LKOhsOLWWFzq53T6ybrltt7I8UkZbvdxAS4jYG+SJjT5SXOt/6gqSU4xCudNK+R/wBJ7i4/oPZb2LgvQiqVGWW2AShIlXRyaFuR74yeiydrAhG5HvjJ6LJ2sCECKVjv1qo8/N2r0xT7HR/NVHn5u0cmKBilIlSWQArXWIPUQVvG6DFGmmtfpP53WDEKy7H7UupQ9g1zAFmtgD0qOWLa0Uxuns0DfVjDe52QD6RffQ9A1/VY9FJ1q0VFHNWudLK65+yOP+cFX63CZIzzmkeOxsljpKmzuV3ZxcAVzIXnMlDlY4FyI5NKHL2HICgYxdeUyhc+UXJz7lIfKjat0GEh1Lc8JHF77dPQG36rKx7XYJAIXOawMcwc0s0N7gWt06qjbqdsI44TTuIbIHOLQdM7XC4t4xYi3VZaVRRd0EPOsbCeOoc/y9Q/MrBktSLp2rIjZbAuSjzytHKHW5GrR0C/Qsm3lbSGoq3RsPzcTi3Tg54Op9XBafvG2uFHTuDCOVeMsYB1FzYu9XFYC55JJJuSSSesnUlVwY7fJk8svCPKEqFsM4JQgJUDNA3Id8ZPRZO1gSpNyHfGT0WTtYEqDkpWOn+aqPPzdq5Mrp7jv1qo8/N2rkysgYJAlQgASA2NxxGqUpEAXXZjHGmwcbHpHDp4jxLQoKWnqWhpDLHyHxLCA6xuOI4FT+C7WPiIDybf1Dj16hZcuG9o0QyLpm10+6LDXN50NyRxD3g/gVS9t9xj4GmWhc6Vg+lC8AyNHS5rhbOB1WvbrUps/vWibYPkHQNdFo8G1MDoeUMsYZY3cZGaaeXilCbiqYpRvoxjC9xNVNDnM0UbzwY5riPIXjh7FUKzY2shndA+CTlG62Dc4LehzXDRzTY6hfQ2ym2MczbXsLc0kgBw8XSE7btBTT1hiikZJNEwl4bz8rXO4ZhdtwRq299Qu/ye2/IuOz5XqqV7Hlj2ua8WBaQQdeGnj/VaVsruPmniElS/kM2rY8uZ4FhYu10J6uhaq7d5A+uNZIM8mVrWA6MZlBGa3S7U6ngrNowald23+jmlZlWE7h4IpA+omdKwG+QN5O/lde49Stm0O0EFFAbZWNY3RosBYWtZR+3O8KKladQXdDQdTr1LB9pdqpqx+aQnL9lgOg16esqVOb/R3aitnDaDHZKud0shOpOUdDG30AUalBQtKVKiLdgClSXShMQBKgIKQzQNyHfGT0WTtYEqNyPfGT0WTtYEIOSlY79aqPPzdq5MgU9x361Uefm7VyY2TGK1BQi6QAEiW6EwPN0gXqyEAeVK4bA+RhAJNiAB6tVFqzbE18UT3mWQMvawdmsesggHXguJ6WjqPeyZ2F2edy95cwjaCXauDbeMXW07K00DGOdBGyISOzEMAbcAWbmtxNj7SVk2IbfU0YIie6W44NZkHre62nqUbPvZlDSIYWxkni57pLddgAB7brKozcuVF24JUfQtZjEcbSXOa0DiSQAsm263yMAdFSHO46ZwQWN1/ErJMTx2eoN5pXvv0EkN90aJgtHBv5MjyS6HFbXvmeXyOL3HpPlvp1cVwQEtlSvBwKhFkWTAEIJQgAIRdCSyBmh7ke+MnosnawISbkO+MnosnawJUHJS8d+tVHn5u1cmKfY59aqPPTdq5MkhoRJderqx0W1DWmMyMdII46ZlnZXAGGdsryOrM1ttfXogZWroupCvrQ+KFgLrxtLS0izQbnnA5jcm/wDSOHSnc+NRvL7MMbe5GU7GsAddzS05n3I4va43FzwQIhCUl1PUOPsEcUT2G0cjH5mhpdlzOfI22ma7+ROpGjCNLr3HtCwRyBzHSSufI5kr8umbufk7tJcebyUh4nXJ0ZkAV+6S/wDl1MYZizI42sezMBLncQGlwZlaMova/PYx5B0PJgaXcnlRtO1zHMyOIkLBI91s8jI2RMGbW2Yhkrr6kF7bHQksCtoupyTHmmsjqAzIGZXljLNbnBc5wZroxzjc3JPOI6l7w/HIm3Msb5HOjaHE5NZO6OXc83GouGC3EgOGgKAIBIrFHjrLwm8jchlfIMjXNMr3PIkAzgcHNbcZS21wb2XGnxpjYKlha68z3OaLAixa8AOcTxaSDwN7dBsQAQYXsHye1WGXHo3OnLjK5sseUNytbY2flZmLnFrAXh2mhsebexB/2iDxLynKOz08cIHNN3MhLCS7i1uc59L3sbi9iACvtKW4U1VYtHI2RpMnPjiDLxtIjdESSwAvNmm/EW1vzUjsViEdQ1pkBnbEQcjRYsDw+PR+rDmGvi+jwSGQhckup2faBjpqWQsNoMmZuhzhkgOmYni0WynQEaWuUmJY814mDWn53kRncBmsxmWbS5yl5bGeJPM466sRCpCkulQBoO5DvjJ6LJ2sCEbkO+MnosnawJUCKXjv1uo8/N2rkyTzHT/NVHn5u1cmSBiFWLFK2lfRRNja1s7cgdkjtmswiQyOcwOBvlOkjwSTo3QKulAQMlqbFmtpZIzHCZC5gY90DHPEZEvKnlLXBuY7dVtOCc7MV1NGyYTtYXu5Pki9geG25TPxik62G1hfLxHTApECJnZqup4XTOqI+VvA9sQysd88Xx5XfONc1vMEmpa7yXOhHiEDq5sr4WspuVY58LbvHJiwc3ouTYnQAXJsAAAodBQBL47WUz46cU0TonNZIJg53KOLjISwmWzc/Mt9kW4ap3tDX0r4IW0zWMc1sIk+bDHl7YGtkN+TGnKBx/4jr3BsOArqEAWCgxCj7nLJYvnWwT5JGsJzTP5VsbJBfg0GJzXjVpaQbg6RlPNEKeZrm3lc6ExG18rWmTldb6XBZ5bJkhAFgpK2lGHujLWipzSnO6MOOUiLkwHcm435sgFnMtm6VXwksvSALJsvilFG1vdcAkcycSA5C4OYeTjdHILjM0AvlA/qjtweUw2bqoI5y6oaHM5OQNDm5gHkcw2yOt065XW6ulRIS3QFD+ata2pdIxkb2CRzmscy8Tm62aWZW822lrN6xZetoK2GSY9zRiKFoyxt1Ly25OaRx1c8knU9AAAACjgV5QBPbT1tNIIu5msaGtAeGsDHX5NgJPzbekO0zP6dddXNVidEaERMitUNhhBeY2gGTlXOlcHAZ8+TKLucWkF2gIbesIQAqS6ElkDND3Id8ZPRZO1gQjch3xk9Fk7aBKg5LjVbl6OSR73S1N3ve42dDa7nkm3zS5/IfReGqvfg+EhCAE+Q+i8LVe/B8JHyH0Xhar34PhIQgYHcfReFqvfg+Ej5D6LwtV78HwkiEAL8h9F4aq9+D4SPkPovDVXvwfCQhAB8h9F4aq9+D4SPkPovDVXvwfCQhMA+Q+i8LVe/B8JHyH0Xhqr34PhIQkAfIfReFqvfg+Ej5D6Lw1V78HwkIQAfIfReGqvfg+Ej5D6Lw1V78HwkIQAvyIUfhqr34PhJPkPovC1XvwfCQhACfIfReFqvfg+Ej5D6LwtV78HwkIQAvyH0Xhar34PhJPkPovC1Xvw/CQhAE/sXuyp6KodJFJO5zonMOd0RFi9jj9GMa3aEiEIEf//Z"/>
          <p:cNvSpPr>
            <a:spLocks noChangeAspect="1" noChangeArrowheads="1"/>
          </p:cNvSpPr>
          <p:nvPr/>
        </p:nvSpPr>
        <p:spPr bwMode="auto">
          <a:xfrm>
            <a:off x="63500" y="-812800"/>
            <a:ext cx="11049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97" y="1447800"/>
            <a:ext cx="2675601" cy="405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00152"/>
            <a:ext cx="448648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1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2" y="1828800"/>
            <a:ext cx="360904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t2.gstatic.com/images?q=tbn:ANd9GcQ6764ngb4XIPbEpCtdAbyba3Cf1NrTCe6b213y8rCsSPghUY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67626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6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447119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24200"/>
            <a:ext cx="3352800" cy="336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7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</Words>
  <Application>Microsoft Office PowerPoint</Application>
  <PresentationFormat>On-screen Show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Dayton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</cp:revision>
  <dcterms:created xsi:type="dcterms:W3CDTF">2011-10-31T15:49:32Z</dcterms:created>
  <dcterms:modified xsi:type="dcterms:W3CDTF">2012-10-08T20:16:42Z</dcterms:modified>
</cp:coreProperties>
</file>